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4229" r:id="rId1"/>
  </p:sldMasterIdLst>
  <p:notesMasterIdLst>
    <p:notesMasterId r:id="rId12"/>
  </p:notesMasterIdLst>
  <p:handoutMasterIdLst>
    <p:handoutMasterId r:id="rId13"/>
  </p:handoutMasterIdLst>
  <p:sldIdLst>
    <p:sldId id="2147479557" r:id="rId2"/>
    <p:sldId id="2147479569" r:id="rId3"/>
    <p:sldId id="2147479600" r:id="rId4"/>
    <p:sldId id="2147479649" r:id="rId5"/>
    <p:sldId id="2147479650" r:id="rId6"/>
    <p:sldId id="2147479651" r:id="rId7"/>
    <p:sldId id="2147479655" r:id="rId8"/>
    <p:sldId id="2147479653" r:id="rId9"/>
    <p:sldId id="2147479654" r:id="rId10"/>
    <p:sldId id="2123258939" r:id="rId11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section" id="{B2D85E4D-CCFE-4F31-9774-AE528B9A42DB}">
          <p14:sldIdLst>
            <p14:sldId id="2147479557"/>
            <p14:sldId id="2147479569"/>
            <p14:sldId id="2147479600"/>
            <p14:sldId id="2147479649"/>
            <p14:sldId id="2147479650"/>
            <p14:sldId id="2147479651"/>
            <p14:sldId id="2147479655"/>
            <p14:sldId id="2147479653"/>
            <p14:sldId id="2147479654"/>
          </p14:sldIdLst>
        </p14:section>
        <p14:section name="Closing" id="{9386F232-6ACD-4657-9E01-B6EEB6D39601}">
          <p14:sldIdLst>
            <p14:sldId id="2123258939"/>
          </p14:sldIdLst>
        </p14:section>
      </p14:sectionLst>
    </p:ext>
    <p:ext uri="{EFAFB233-063F-42B5-8137-9DF3F51BA10A}">
      <p15:sldGuideLst xmlns:p15="http://schemas.microsoft.com/office/powerpoint/2012/main">
        <p15:guide id="1" pos="4200" userDrawn="1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pos="584" userDrawn="1">
          <p15:clr>
            <a:srgbClr val="A4A3A4"/>
          </p15:clr>
        </p15:guide>
        <p15:guide id="5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E8E8E8"/>
    <a:srgbClr val="D4D4D4"/>
    <a:srgbClr val="E8E6DF"/>
    <a:srgbClr val="FB5A65"/>
    <a:srgbClr val="CD9BCF"/>
    <a:srgbClr val="FFA38B"/>
    <a:srgbClr val="D59ED7"/>
    <a:srgbClr val="8DC8E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2E3F05-9611-4D29-900C-7FA7D4C196D8}" v="148" dt="2024-06-13T08:53:27.1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69" autoAdjust="0"/>
    <p:restoredTop sz="88489" autoAdjust="0"/>
  </p:normalViewPr>
  <p:slideViewPr>
    <p:cSldViewPr snapToGrid="0">
      <p:cViewPr varScale="1">
        <p:scale>
          <a:sx n="99" d="100"/>
          <a:sy n="99" d="100"/>
        </p:scale>
        <p:origin x="234" y="78"/>
      </p:cViewPr>
      <p:guideLst>
        <p:guide pos="4200"/>
        <p:guide orient="horz" pos="2160"/>
        <p:guide pos="584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4C2524-9762-4302-8307-9ADDA03DCB91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170A86B-0A68-4F44-8461-88DD67B01BA0}">
      <dgm:prSet phldrT="[Text]"/>
      <dgm:spPr/>
      <dgm:t>
        <a:bodyPr/>
        <a:lstStyle/>
        <a:p>
          <a:r>
            <a:rPr lang="en-US" dirty="0"/>
            <a:t>Copilot &amp; AI</a:t>
          </a:r>
          <a:endParaRPr lang="en-IN" dirty="0"/>
        </a:p>
      </dgm:t>
    </dgm:pt>
    <dgm:pt modelId="{17661505-E241-4355-BF31-9B791116BFFF}" type="parTrans" cxnId="{4FBF5B53-8B82-47A7-9092-F1AE5C281632}">
      <dgm:prSet/>
      <dgm:spPr/>
      <dgm:t>
        <a:bodyPr/>
        <a:lstStyle/>
        <a:p>
          <a:endParaRPr lang="en-IN"/>
        </a:p>
      </dgm:t>
    </dgm:pt>
    <dgm:pt modelId="{7C254F47-AB17-4215-BB02-6E4C2E23AD3F}" type="sibTrans" cxnId="{4FBF5B53-8B82-47A7-9092-F1AE5C281632}">
      <dgm:prSet/>
      <dgm:spPr/>
      <dgm:t>
        <a:bodyPr/>
        <a:lstStyle/>
        <a:p>
          <a:endParaRPr lang="en-IN"/>
        </a:p>
      </dgm:t>
    </dgm:pt>
    <dgm:pt modelId="{53B83470-C979-4AFB-A705-D2798BA3DB55}">
      <dgm:prSet phldrT="[Text]"/>
      <dgm:spPr/>
      <dgm:t>
        <a:bodyPr/>
        <a:lstStyle/>
        <a:p>
          <a:r>
            <a:rPr lang="en-US" dirty="0"/>
            <a:t>Embedded</a:t>
          </a:r>
          <a:endParaRPr lang="en-IN" dirty="0"/>
        </a:p>
      </dgm:t>
    </dgm:pt>
    <dgm:pt modelId="{D61917A0-3303-43D9-8B7C-FF448BCDA9F2}" type="parTrans" cxnId="{5D62186B-CF0B-433B-B607-66A586811E8C}">
      <dgm:prSet/>
      <dgm:spPr/>
      <dgm:t>
        <a:bodyPr/>
        <a:lstStyle/>
        <a:p>
          <a:endParaRPr lang="en-IN"/>
        </a:p>
      </dgm:t>
    </dgm:pt>
    <dgm:pt modelId="{6C266149-EE62-4871-AA92-6FA2356AFE51}" type="sibTrans" cxnId="{5D62186B-CF0B-433B-B607-66A586811E8C}">
      <dgm:prSet/>
      <dgm:spPr/>
      <dgm:t>
        <a:bodyPr/>
        <a:lstStyle/>
        <a:p>
          <a:endParaRPr lang="en-IN"/>
        </a:p>
      </dgm:t>
    </dgm:pt>
    <dgm:pt modelId="{54A2DCAA-CC8C-4D2B-B9E9-1CE9451F3CEB}">
      <dgm:prSet phldrT="[Text]"/>
      <dgm:spPr/>
      <dgm:t>
        <a:bodyPr/>
        <a:lstStyle/>
        <a:p>
          <a:r>
            <a:rPr lang="en-US" dirty="0"/>
            <a:t>Copilot in D365 SCM</a:t>
          </a:r>
          <a:endParaRPr lang="en-IN" dirty="0"/>
        </a:p>
      </dgm:t>
    </dgm:pt>
    <dgm:pt modelId="{E5DCB050-A54B-4D8B-A17C-E6213DD1B502}" type="parTrans" cxnId="{FDB29203-1734-4A5C-BC4C-795E423A6F76}">
      <dgm:prSet/>
      <dgm:spPr/>
      <dgm:t>
        <a:bodyPr/>
        <a:lstStyle/>
        <a:p>
          <a:endParaRPr lang="en-IN"/>
        </a:p>
      </dgm:t>
    </dgm:pt>
    <dgm:pt modelId="{5CD23D5F-942F-44A4-B556-A3A0AD96C2D8}" type="sibTrans" cxnId="{FDB29203-1734-4A5C-BC4C-795E423A6F76}">
      <dgm:prSet/>
      <dgm:spPr/>
      <dgm:t>
        <a:bodyPr/>
        <a:lstStyle/>
        <a:p>
          <a:endParaRPr lang="en-IN"/>
        </a:p>
      </dgm:t>
    </dgm:pt>
    <dgm:pt modelId="{29075BCF-E98E-41F0-A890-CDC7F1E09A46}">
      <dgm:prSet phldrT="[Text]"/>
      <dgm:spPr/>
      <dgm:t>
        <a:bodyPr/>
        <a:lstStyle/>
        <a:p>
          <a:r>
            <a:rPr lang="en-US" dirty="0"/>
            <a:t>Copilot in D365 Finance</a:t>
          </a:r>
          <a:endParaRPr lang="en-IN" dirty="0"/>
        </a:p>
      </dgm:t>
    </dgm:pt>
    <dgm:pt modelId="{02948438-5EC1-4ED1-A0EC-BF435F97AFC4}" type="parTrans" cxnId="{6F917563-9316-4009-AA3C-094612CA1C8E}">
      <dgm:prSet/>
      <dgm:spPr/>
      <dgm:t>
        <a:bodyPr/>
        <a:lstStyle/>
        <a:p>
          <a:endParaRPr lang="en-IN"/>
        </a:p>
      </dgm:t>
    </dgm:pt>
    <dgm:pt modelId="{6A357578-2507-40A8-A8ED-294D72E2AE6C}" type="sibTrans" cxnId="{6F917563-9316-4009-AA3C-094612CA1C8E}">
      <dgm:prSet/>
      <dgm:spPr/>
      <dgm:t>
        <a:bodyPr/>
        <a:lstStyle/>
        <a:p>
          <a:endParaRPr lang="en-IN"/>
        </a:p>
      </dgm:t>
    </dgm:pt>
    <dgm:pt modelId="{6D2FC73C-3C0A-4F62-A5AF-D90EB7C13435}">
      <dgm:prSet phldrT="[Text]"/>
      <dgm:spPr/>
      <dgm:t>
        <a:bodyPr/>
        <a:lstStyle/>
        <a:p>
          <a:r>
            <a:rPr lang="en-US" dirty="0"/>
            <a:t>Copilot for Finance</a:t>
          </a:r>
          <a:endParaRPr lang="en-IN" dirty="0"/>
        </a:p>
      </dgm:t>
    </dgm:pt>
    <dgm:pt modelId="{CDAA785A-0046-4E23-9660-CF4FBD1CAC0C}" type="parTrans" cxnId="{8681E852-F5D6-45B1-A336-3B30D93C6883}">
      <dgm:prSet/>
      <dgm:spPr/>
      <dgm:t>
        <a:bodyPr/>
        <a:lstStyle/>
        <a:p>
          <a:endParaRPr lang="en-IN"/>
        </a:p>
      </dgm:t>
    </dgm:pt>
    <dgm:pt modelId="{2655D66E-BA65-4C44-A48A-6DF6C53BECC9}" type="sibTrans" cxnId="{8681E852-F5D6-45B1-A336-3B30D93C6883}">
      <dgm:prSet/>
      <dgm:spPr/>
      <dgm:t>
        <a:bodyPr/>
        <a:lstStyle/>
        <a:p>
          <a:endParaRPr lang="en-IN"/>
        </a:p>
      </dgm:t>
    </dgm:pt>
    <dgm:pt modelId="{89877DE8-4A9E-44B2-B7D2-979471114B31}">
      <dgm:prSet phldrT="[Text]"/>
      <dgm:spPr/>
      <dgm:t>
        <a:bodyPr/>
        <a:lstStyle/>
        <a:p>
          <a:r>
            <a:rPr lang="en-US" dirty="0"/>
            <a:t>Financial Insights</a:t>
          </a:r>
          <a:endParaRPr lang="en-IN" dirty="0"/>
        </a:p>
      </dgm:t>
    </dgm:pt>
    <dgm:pt modelId="{4735CCC9-E49D-426C-9B85-2A78F9ACED4C}" type="parTrans" cxnId="{30C4EFF0-CD11-4017-AC6A-815654CD8038}">
      <dgm:prSet/>
      <dgm:spPr/>
      <dgm:t>
        <a:bodyPr/>
        <a:lstStyle/>
        <a:p>
          <a:endParaRPr lang="en-IN"/>
        </a:p>
      </dgm:t>
    </dgm:pt>
    <dgm:pt modelId="{552F8428-37A8-4615-ABE9-DE69C7527497}" type="sibTrans" cxnId="{30C4EFF0-CD11-4017-AC6A-815654CD8038}">
      <dgm:prSet/>
      <dgm:spPr/>
      <dgm:t>
        <a:bodyPr/>
        <a:lstStyle/>
        <a:p>
          <a:endParaRPr lang="en-IN"/>
        </a:p>
      </dgm:t>
    </dgm:pt>
    <dgm:pt modelId="{4B418C6D-75DB-411A-93BF-600302FD9D6A}">
      <dgm:prSet phldrT="[Text]"/>
      <dgm:spPr/>
      <dgm:t>
        <a:bodyPr/>
        <a:lstStyle/>
        <a:p>
          <a:r>
            <a:rPr lang="en-US" dirty="0"/>
            <a:t>Customer payment prediction</a:t>
          </a:r>
          <a:endParaRPr lang="en-IN" dirty="0"/>
        </a:p>
      </dgm:t>
    </dgm:pt>
    <dgm:pt modelId="{3963FF80-04AD-44B0-A57E-B4969573BCBE}" type="parTrans" cxnId="{C7EC6452-4E10-495A-A718-C26D67340961}">
      <dgm:prSet/>
      <dgm:spPr/>
      <dgm:t>
        <a:bodyPr/>
        <a:lstStyle/>
        <a:p>
          <a:endParaRPr lang="en-IN"/>
        </a:p>
      </dgm:t>
    </dgm:pt>
    <dgm:pt modelId="{483139DA-AB4A-4A77-8F00-239BE07491F6}" type="sibTrans" cxnId="{C7EC6452-4E10-495A-A718-C26D67340961}">
      <dgm:prSet/>
      <dgm:spPr/>
      <dgm:t>
        <a:bodyPr/>
        <a:lstStyle/>
        <a:p>
          <a:endParaRPr lang="en-IN"/>
        </a:p>
      </dgm:t>
    </dgm:pt>
    <dgm:pt modelId="{73A59EFE-4A73-426D-85A4-8B7DEF109B9B}">
      <dgm:prSet phldrT="[Text]"/>
      <dgm:spPr/>
      <dgm:t>
        <a:bodyPr/>
        <a:lstStyle/>
        <a:p>
          <a:r>
            <a:rPr lang="en-US" dirty="0"/>
            <a:t>Intelligent Cash flow forecast</a:t>
          </a:r>
          <a:endParaRPr lang="en-IN" dirty="0"/>
        </a:p>
      </dgm:t>
    </dgm:pt>
    <dgm:pt modelId="{24CB451D-4BDB-4C98-BD87-A73DD73F8EB5}" type="parTrans" cxnId="{BD0BC507-B337-4903-B11A-EDEDD81DD79B}">
      <dgm:prSet/>
      <dgm:spPr/>
      <dgm:t>
        <a:bodyPr/>
        <a:lstStyle/>
        <a:p>
          <a:endParaRPr lang="en-IN"/>
        </a:p>
      </dgm:t>
    </dgm:pt>
    <dgm:pt modelId="{4E9F459D-2FD6-42F7-8753-6CFF56F4066F}" type="sibTrans" cxnId="{BD0BC507-B337-4903-B11A-EDEDD81DD79B}">
      <dgm:prSet/>
      <dgm:spPr/>
      <dgm:t>
        <a:bodyPr/>
        <a:lstStyle/>
        <a:p>
          <a:endParaRPr lang="en-IN"/>
        </a:p>
      </dgm:t>
    </dgm:pt>
    <dgm:pt modelId="{F708C790-6135-40B4-BDA2-BC67786FF095}">
      <dgm:prSet phldrT="[Text]"/>
      <dgm:spPr/>
      <dgm:t>
        <a:bodyPr/>
        <a:lstStyle/>
        <a:p>
          <a:r>
            <a:rPr lang="en-US" dirty="0"/>
            <a:t>Intelligent Budget proposal scenarios</a:t>
          </a:r>
          <a:endParaRPr lang="en-IN" dirty="0"/>
        </a:p>
      </dgm:t>
    </dgm:pt>
    <dgm:pt modelId="{47ADFD07-1317-48C9-A47D-4119823C60F2}" type="parTrans" cxnId="{269265FC-C0F5-4A09-A1F5-B83F3208675D}">
      <dgm:prSet/>
      <dgm:spPr/>
      <dgm:t>
        <a:bodyPr/>
        <a:lstStyle/>
        <a:p>
          <a:endParaRPr lang="en-IN"/>
        </a:p>
      </dgm:t>
    </dgm:pt>
    <dgm:pt modelId="{86739A62-00FC-4475-B5EE-34F527323E60}" type="sibTrans" cxnId="{269265FC-C0F5-4A09-A1F5-B83F3208675D}">
      <dgm:prSet/>
      <dgm:spPr/>
      <dgm:t>
        <a:bodyPr/>
        <a:lstStyle/>
        <a:p>
          <a:endParaRPr lang="en-IN"/>
        </a:p>
      </dgm:t>
    </dgm:pt>
    <dgm:pt modelId="{3AF29CEA-5656-4FB7-9817-7158BDCEAAB8}">
      <dgm:prSet phldrT="[Text]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Copilot for Excel</a:t>
          </a:r>
          <a:endParaRPr lang="en-IN" dirty="0"/>
        </a:p>
      </dgm:t>
    </dgm:pt>
    <dgm:pt modelId="{18053059-4998-4672-A897-242C2123FFCC}" type="parTrans" cxnId="{AC1A087E-6C93-4716-AF20-20A800813CEB}">
      <dgm:prSet/>
      <dgm:spPr/>
      <dgm:t>
        <a:bodyPr/>
        <a:lstStyle/>
        <a:p>
          <a:endParaRPr lang="en-IN"/>
        </a:p>
      </dgm:t>
    </dgm:pt>
    <dgm:pt modelId="{FB43EC0D-FFD6-4929-B99A-93B405057C71}" type="sibTrans" cxnId="{AC1A087E-6C93-4716-AF20-20A800813CEB}">
      <dgm:prSet/>
      <dgm:spPr/>
      <dgm:t>
        <a:bodyPr/>
        <a:lstStyle/>
        <a:p>
          <a:endParaRPr lang="en-IN"/>
        </a:p>
      </dgm:t>
    </dgm:pt>
    <dgm:pt modelId="{0DCF3AF5-81F5-4A07-A43D-738AE75F7A0A}">
      <dgm:prSet phldrT="[Text]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dirty="0"/>
            <a:t>Copilot for Outlook</a:t>
          </a:r>
          <a:endParaRPr lang="en-IN" dirty="0"/>
        </a:p>
      </dgm:t>
    </dgm:pt>
    <dgm:pt modelId="{9D4EBF81-A155-4942-BE60-C1905A3201F0}" type="parTrans" cxnId="{6E54F10A-8F8B-4FDC-B1AD-7457FE58289C}">
      <dgm:prSet/>
      <dgm:spPr/>
      <dgm:t>
        <a:bodyPr/>
        <a:lstStyle/>
        <a:p>
          <a:endParaRPr lang="en-IN"/>
        </a:p>
      </dgm:t>
    </dgm:pt>
    <dgm:pt modelId="{9C7FA0D8-CDC4-4784-81F9-C93DCFCA07D7}" type="sibTrans" cxnId="{6E54F10A-8F8B-4FDC-B1AD-7457FE58289C}">
      <dgm:prSet/>
      <dgm:spPr/>
      <dgm:t>
        <a:bodyPr/>
        <a:lstStyle/>
        <a:p>
          <a:endParaRPr lang="en-IN"/>
        </a:p>
      </dgm:t>
    </dgm:pt>
    <dgm:pt modelId="{AEC2850A-A317-4249-9FD8-55E431B3DC01}">
      <dgm:prSet phldrT="[Text]"/>
      <dgm:spPr/>
      <dgm:t>
        <a:bodyPr/>
        <a:lstStyle/>
        <a:p>
          <a:r>
            <a:rPr lang="en-US" dirty="0"/>
            <a:t>Confirmed PO changes with changes workspace</a:t>
          </a:r>
          <a:endParaRPr lang="en-IN" dirty="0"/>
        </a:p>
      </dgm:t>
    </dgm:pt>
    <dgm:pt modelId="{8D09A711-EC5A-47AF-9C0A-008F7EC022F6}" type="parTrans" cxnId="{22BAAFDC-C795-4E33-BF71-1AD97413E7DD}">
      <dgm:prSet/>
      <dgm:spPr/>
      <dgm:t>
        <a:bodyPr/>
        <a:lstStyle/>
        <a:p>
          <a:endParaRPr lang="en-IN"/>
        </a:p>
      </dgm:t>
    </dgm:pt>
    <dgm:pt modelId="{4198CBF8-125E-4270-AD99-E95E066D9A0A}" type="sibTrans" cxnId="{22BAAFDC-C795-4E33-BF71-1AD97413E7DD}">
      <dgm:prSet/>
      <dgm:spPr/>
      <dgm:t>
        <a:bodyPr/>
        <a:lstStyle/>
        <a:p>
          <a:endParaRPr lang="en-IN"/>
        </a:p>
      </dgm:t>
    </dgm:pt>
    <dgm:pt modelId="{7D45ABE7-368C-4EED-8D2C-2E170769964C}">
      <dgm:prSet phldrT="[Text]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US" dirty="0"/>
            <a:t>Collection coordinator summary</a:t>
          </a:r>
          <a:endParaRPr lang="en-IN" dirty="0"/>
        </a:p>
      </dgm:t>
    </dgm:pt>
    <dgm:pt modelId="{88D9DC7F-B5BA-486B-BB9D-B5E08ECF6BF8}" type="parTrans" cxnId="{A7183014-2DB3-423D-A014-5E42D9982EEE}">
      <dgm:prSet/>
      <dgm:spPr/>
      <dgm:t>
        <a:bodyPr/>
        <a:lstStyle/>
        <a:p>
          <a:endParaRPr lang="en-IN"/>
        </a:p>
      </dgm:t>
    </dgm:pt>
    <dgm:pt modelId="{C1B56A63-DFEC-41D4-9A20-A0378349454C}" type="sibTrans" cxnId="{A7183014-2DB3-423D-A014-5E42D9982EEE}">
      <dgm:prSet/>
      <dgm:spPr/>
      <dgm:t>
        <a:bodyPr/>
        <a:lstStyle/>
        <a:p>
          <a:endParaRPr lang="en-IN"/>
        </a:p>
      </dgm:t>
    </dgm:pt>
    <dgm:pt modelId="{EAC84414-B67C-45B3-8F6E-27326650C455}">
      <dgm:prSet phldrT="[Text]"/>
      <dgm:spPr/>
      <dgm:t>
        <a:bodyPr/>
        <a:lstStyle/>
        <a:p>
          <a:r>
            <a:rPr lang="en-US" dirty="0"/>
            <a:t>Copilot in D365 F&amp;O</a:t>
          </a:r>
          <a:endParaRPr lang="en-IN" dirty="0"/>
        </a:p>
      </dgm:t>
    </dgm:pt>
    <dgm:pt modelId="{5D21EA57-2E0B-4E69-9574-3B64F82D7DA1}" type="parTrans" cxnId="{97D15740-E386-481B-84D1-2C37584F925F}">
      <dgm:prSet/>
      <dgm:spPr/>
      <dgm:t>
        <a:bodyPr/>
        <a:lstStyle/>
        <a:p>
          <a:endParaRPr lang="en-IN"/>
        </a:p>
      </dgm:t>
    </dgm:pt>
    <dgm:pt modelId="{5BE06C95-51E2-469F-B41A-5FB0B95AFF7F}" type="sibTrans" cxnId="{97D15740-E386-481B-84D1-2C37584F925F}">
      <dgm:prSet/>
      <dgm:spPr/>
      <dgm:t>
        <a:bodyPr/>
        <a:lstStyle/>
        <a:p>
          <a:endParaRPr lang="en-IN"/>
        </a:p>
      </dgm:t>
    </dgm:pt>
    <dgm:pt modelId="{76A24CB1-E7FF-483A-8E36-BFE7E12F2BA9}">
      <dgm:prSet phldrT="[Text]"/>
      <dgm:spPr/>
      <dgm:t>
        <a:bodyPr/>
        <a:lstStyle/>
        <a:p>
          <a:r>
            <a:rPr lang="en-US" dirty="0"/>
            <a:t>Sidecar</a:t>
          </a:r>
          <a:endParaRPr lang="en-IN" dirty="0"/>
        </a:p>
      </dgm:t>
    </dgm:pt>
    <dgm:pt modelId="{11BB78A3-7EC6-432B-8FFC-1766B93281DC}" type="parTrans" cxnId="{CF3E68A2-468A-419A-A362-DEFF08D6002B}">
      <dgm:prSet/>
      <dgm:spPr/>
      <dgm:t>
        <a:bodyPr/>
        <a:lstStyle/>
        <a:p>
          <a:endParaRPr lang="en-IN"/>
        </a:p>
      </dgm:t>
    </dgm:pt>
    <dgm:pt modelId="{3286A552-ED40-42D3-92FB-31120DBFA796}" type="sibTrans" cxnId="{CF3E68A2-468A-419A-A362-DEFF08D6002B}">
      <dgm:prSet/>
      <dgm:spPr/>
      <dgm:t>
        <a:bodyPr/>
        <a:lstStyle/>
        <a:p>
          <a:endParaRPr lang="en-IN"/>
        </a:p>
      </dgm:t>
    </dgm:pt>
    <dgm:pt modelId="{B41E7325-0DBB-450C-B1A2-86F56148A03C}">
      <dgm:prSet phldrT="[Text]"/>
      <dgm:spPr/>
      <dgm:t>
        <a:bodyPr/>
        <a:lstStyle/>
        <a:p>
          <a:r>
            <a:rPr lang="en-US" dirty="0"/>
            <a:t>Outside</a:t>
          </a:r>
          <a:endParaRPr lang="en-IN" dirty="0"/>
        </a:p>
      </dgm:t>
    </dgm:pt>
    <dgm:pt modelId="{450ED718-88FE-4683-84C9-595E13ABC991}" type="parTrans" cxnId="{61DFEC03-3861-4389-96CA-55C9183212C2}">
      <dgm:prSet/>
      <dgm:spPr/>
      <dgm:t>
        <a:bodyPr/>
        <a:lstStyle/>
        <a:p>
          <a:endParaRPr lang="en-IN"/>
        </a:p>
      </dgm:t>
    </dgm:pt>
    <dgm:pt modelId="{FE3A4C85-B8FA-4DEF-9B9A-A4D23B29BC9A}" type="sibTrans" cxnId="{61DFEC03-3861-4389-96CA-55C9183212C2}">
      <dgm:prSet/>
      <dgm:spPr/>
      <dgm:t>
        <a:bodyPr/>
        <a:lstStyle/>
        <a:p>
          <a:endParaRPr lang="en-IN"/>
        </a:p>
      </dgm:t>
    </dgm:pt>
    <dgm:pt modelId="{3CA85573-30F8-4803-B25F-D4EC32E7A907}" type="pres">
      <dgm:prSet presAssocID="{774C2524-9762-4302-8307-9ADDA03DCB9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E9E04E7-EEBA-49F3-9D72-B11D462993A7}" type="pres">
      <dgm:prSet presAssocID="{C170A86B-0A68-4F44-8461-88DD67B01BA0}" presName="hierRoot1" presStyleCnt="0"/>
      <dgm:spPr/>
    </dgm:pt>
    <dgm:pt modelId="{81BE6FF8-A124-4169-AD6B-72314B2AFA9C}" type="pres">
      <dgm:prSet presAssocID="{C170A86B-0A68-4F44-8461-88DD67B01BA0}" presName="composite" presStyleCnt="0"/>
      <dgm:spPr/>
    </dgm:pt>
    <dgm:pt modelId="{16B1960B-E2ED-4F4F-AF6B-6B5B5D684080}" type="pres">
      <dgm:prSet presAssocID="{C170A86B-0A68-4F44-8461-88DD67B01BA0}" presName="background" presStyleLbl="node0" presStyleIdx="0" presStyleCnt="1"/>
      <dgm:spPr/>
    </dgm:pt>
    <dgm:pt modelId="{E7F62BA5-D6F5-41D9-A3D1-A9533F8F533D}" type="pres">
      <dgm:prSet presAssocID="{C170A86B-0A68-4F44-8461-88DD67B01BA0}" presName="text" presStyleLbl="fgAcc0" presStyleIdx="0" presStyleCnt="1">
        <dgm:presLayoutVars>
          <dgm:chPref val="3"/>
        </dgm:presLayoutVars>
      </dgm:prSet>
      <dgm:spPr/>
    </dgm:pt>
    <dgm:pt modelId="{3A35F504-EF04-41D9-8BA1-8A0C1F8AB160}" type="pres">
      <dgm:prSet presAssocID="{C170A86B-0A68-4F44-8461-88DD67B01BA0}" presName="hierChild2" presStyleCnt="0"/>
      <dgm:spPr/>
    </dgm:pt>
    <dgm:pt modelId="{792C7904-E6C4-4F08-9138-2B71A8A2F81C}" type="pres">
      <dgm:prSet presAssocID="{5D21EA57-2E0B-4E69-9574-3B64F82D7DA1}" presName="Name10" presStyleLbl="parChTrans1D2" presStyleIdx="0" presStyleCnt="3"/>
      <dgm:spPr/>
    </dgm:pt>
    <dgm:pt modelId="{6E99455C-D828-451B-B0F9-8C8872C54154}" type="pres">
      <dgm:prSet presAssocID="{EAC84414-B67C-45B3-8F6E-27326650C455}" presName="hierRoot2" presStyleCnt="0"/>
      <dgm:spPr/>
    </dgm:pt>
    <dgm:pt modelId="{45178C34-5DDD-4840-9E5F-CDB8D3429D61}" type="pres">
      <dgm:prSet presAssocID="{EAC84414-B67C-45B3-8F6E-27326650C455}" presName="composite2" presStyleCnt="0"/>
      <dgm:spPr/>
    </dgm:pt>
    <dgm:pt modelId="{9CADEC3D-7AA4-4F40-B514-F1855C5C5FDB}" type="pres">
      <dgm:prSet presAssocID="{EAC84414-B67C-45B3-8F6E-27326650C455}" presName="background2" presStyleLbl="node2" presStyleIdx="0" presStyleCnt="3"/>
      <dgm:spPr/>
    </dgm:pt>
    <dgm:pt modelId="{88DE7490-14EB-48EF-A35A-5AC52CF1D5ED}" type="pres">
      <dgm:prSet presAssocID="{EAC84414-B67C-45B3-8F6E-27326650C455}" presName="text2" presStyleLbl="fgAcc2" presStyleIdx="0" presStyleCnt="3">
        <dgm:presLayoutVars>
          <dgm:chPref val="3"/>
        </dgm:presLayoutVars>
      </dgm:prSet>
      <dgm:spPr/>
    </dgm:pt>
    <dgm:pt modelId="{CB638D28-0E96-4C4C-BDC7-2DE64358F88C}" type="pres">
      <dgm:prSet presAssocID="{EAC84414-B67C-45B3-8F6E-27326650C455}" presName="hierChild3" presStyleCnt="0"/>
      <dgm:spPr/>
    </dgm:pt>
    <dgm:pt modelId="{AD7B083E-4D31-4FCA-A389-75A7C77BED5D}" type="pres">
      <dgm:prSet presAssocID="{11BB78A3-7EC6-432B-8FFC-1766B93281DC}" presName="Name17" presStyleLbl="parChTrans1D3" presStyleIdx="0" presStyleCnt="8"/>
      <dgm:spPr/>
    </dgm:pt>
    <dgm:pt modelId="{AE39C5E1-9FA3-4F3C-A305-EB249D0F12D4}" type="pres">
      <dgm:prSet presAssocID="{76A24CB1-E7FF-483A-8E36-BFE7E12F2BA9}" presName="hierRoot3" presStyleCnt="0"/>
      <dgm:spPr/>
    </dgm:pt>
    <dgm:pt modelId="{CE16406C-AE97-4E62-95FA-D08811F7C3B1}" type="pres">
      <dgm:prSet presAssocID="{76A24CB1-E7FF-483A-8E36-BFE7E12F2BA9}" presName="composite3" presStyleCnt="0"/>
      <dgm:spPr/>
    </dgm:pt>
    <dgm:pt modelId="{7AD7FA85-EF7E-45D5-B2BF-6B4C6CB65911}" type="pres">
      <dgm:prSet presAssocID="{76A24CB1-E7FF-483A-8E36-BFE7E12F2BA9}" presName="background3" presStyleLbl="node3" presStyleIdx="0" presStyleCnt="8"/>
      <dgm:spPr/>
    </dgm:pt>
    <dgm:pt modelId="{33324F8B-FB86-4ED8-B8DF-85B6C1CC2F39}" type="pres">
      <dgm:prSet presAssocID="{76A24CB1-E7FF-483A-8E36-BFE7E12F2BA9}" presName="text3" presStyleLbl="fgAcc3" presStyleIdx="0" presStyleCnt="8">
        <dgm:presLayoutVars>
          <dgm:chPref val="3"/>
        </dgm:presLayoutVars>
      </dgm:prSet>
      <dgm:spPr/>
    </dgm:pt>
    <dgm:pt modelId="{4B404AF1-523D-40C0-A235-AB5DA052B7EE}" type="pres">
      <dgm:prSet presAssocID="{76A24CB1-E7FF-483A-8E36-BFE7E12F2BA9}" presName="hierChild4" presStyleCnt="0"/>
      <dgm:spPr/>
    </dgm:pt>
    <dgm:pt modelId="{6B9B7C35-80A2-4CFD-87EE-65EA3DF5FEC8}" type="pres">
      <dgm:prSet presAssocID="{D61917A0-3303-43D9-8B7C-FF448BCDA9F2}" presName="Name17" presStyleLbl="parChTrans1D3" presStyleIdx="1" presStyleCnt="8"/>
      <dgm:spPr/>
    </dgm:pt>
    <dgm:pt modelId="{74B4C0A9-6CED-41F4-99E6-E7615E85CB03}" type="pres">
      <dgm:prSet presAssocID="{53B83470-C979-4AFB-A705-D2798BA3DB55}" presName="hierRoot3" presStyleCnt="0"/>
      <dgm:spPr/>
    </dgm:pt>
    <dgm:pt modelId="{0C4F4B2E-D691-4A73-BC9C-D6A69873995E}" type="pres">
      <dgm:prSet presAssocID="{53B83470-C979-4AFB-A705-D2798BA3DB55}" presName="composite3" presStyleCnt="0"/>
      <dgm:spPr/>
    </dgm:pt>
    <dgm:pt modelId="{CE433AF1-4A79-4D7B-8404-41C24BC457F6}" type="pres">
      <dgm:prSet presAssocID="{53B83470-C979-4AFB-A705-D2798BA3DB55}" presName="background3" presStyleLbl="node3" presStyleIdx="1" presStyleCnt="8"/>
      <dgm:spPr/>
    </dgm:pt>
    <dgm:pt modelId="{DE34C1D5-C8AE-4A39-969A-433E2B06D007}" type="pres">
      <dgm:prSet presAssocID="{53B83470-C979-4AFB-A705-D2798BA3DB55}" presName="text3" presStyleLbl="fgAcc3" presStyleIdx="1" presStyleCnt="8">
        <dgm:presLayoutVars>
          <dgm:chPref val="3"/>
        </dgm:presLayoutVars>
      </dgm:prSet>
      <dgm:spPr/>
    </dgm:pt>
    <dgm:pt modelId="{11478B48-1541-4A25-A5C7-A98465C8AB52}" type="pres">
      <dgm:prSet presAssocID="{53B83470-C979-4AFB-A705-D2798BA3DB55}" presName="hierChild4" presStyleCnt="0"/>
      <dgm:spPr/>
    </dgm:pt>
    <dgm:pt modelId="{C59B6BF9-7960-4F06-9125-E8F6BCA8F635}" type="pres">
      <dgm:prSet presAssocID="{E5DCB050-A54B-4D8B-A17C-E6213DD1B502}" presName="Name23" presStyleLbl="parChTrans1D4" presStyleIdx="0" presStyleCnt="4"/>
      <dgm:spPr/>
    </dgm:pt>
    <dgm:pt modelId="{61FBBA43-1291-4D53-A0E8-65B9B2745B84}" type="pres">
      <dgm:prSet presAssocID="{54A2DCAA-CC8C-4D2B-B9E9-1CE9451F3CEB}" presName="hierRoot4" presStyleCnt="0"/>
      <dgm:spPr/>
    </dgm:pt>
    <dgm:pt modelId="{ED8D1BDC-524B-4D67-BBE4-8C2B762F5EE7}" type="pres">
      <dgm:prSet presAssocID="{54A2DCAA-CC8C-4D2B-B9E9-1CE9451F3CEB}" presName="composite4" presStyleCnt="0"/>
      <dgm:spPr/>
    </dgm:pt>
    <dgm:pt modelId="{1FB381EF-0F52-4B0E-93E9-66FF26E6F185}" type="pres">
      <dgm:prSet presAssocID="{54A2DCAA-CC8C-4D2B-B9E9-1CE9451F3CEB}" presName="background4" presStyleLbl="node4" presStyleIdx="0" presStyleCnt="4"/>
      <dgm:spPr/>
    </dgm:pt>
    <dgm:pt modelId="{C5A6C9C3-BFF9-438D-B30A-731387D07C1A}" type="pres">
      <dgm:prSet presAssocID="{54A2DCAA-CC8C-4D2B-B9E9-1CE9451F3CEB}" presName="text4" presStyleLbl="fgAcc4" presStyleIdx="0" presStyleCnt="4">
        <dgm:presLayoutVars>
          <dgm:chPref val="3"/>
        </dgm:presLayoutVars>
      </dgm:prSet>
      <dgm:spPr/>
    </dgm:pt>
    <dgm:pt modelId="{9A84D3E7-335F-439E-BD9C-7DDAEFB19E6E}" type="pres">
      <dgm:prSet presAssocID="{54A2DCAA-CC8C-4D2B-B9E9-1CE9451F3CEB}" presName="hierChild5" presStyleCnt="0"/>
      <dgm:spPr/>
    </dgm:pt>
    <dgm:pt modelId="{5835276D-E49B-42DD-93BE-62F668A91E5C}" type="pres">
      <dgm:prSet presAssocID="{8D09A711-EC5A-47AF-9C0A-008F7EC022F6}" presName="Name23" presStyleLbl="parChTrans1D4" presStyleIdx="1" presStyleCnt="4"/>
      <dgm:spPr/>
    </dgm:pt>
    <dgm:pt modelId="{BDCED32D-B814-4D55-B5C4-4B8D4F458AA1}" type="pres">
      <dgm:prSet presAssocID="{AEC2850A-A317-4249-9FD8-55E431B3DC01}" presName="hierRoot4" presStyleCnt="0"/>
      <dgm:spPr/>
    </dgm:pt>
    <dgm:pt modelId="{C3EA7014-0101-47AD-A7F8-A93C0AEC4E65}" type="pres">
      <dgm:prSet presAssocID="{AEC2850A-A317-4249-9FD8-55E431B3DC01}" presName="composite4" presStyleCnt="0"/>
      <dgm:spPr/>
    </dgm:pt>
    <dgm:pt modelId="{D15DD208-20BA-4C66-8167-FFB0E8FC0E1B}" type="pres">
      <dgm:prSet presAssocID="{AEC2850A-A317-4249-9FD8-55E431B3DC01}" presName="background4" presStyleLbl="node4" presStyleIdx="1" presStyleCnt="4"/>
      <dgm:spPr/>
    </dgm:pt>
    <dgm:pt modelId="{6A3199C1-9ADB-4F54-95BC-8B2B80075B22}" type="pres">
      <dgm:prSet presAssocID="{AEC2850A-A317-4249-9FD8-55E431B3DC01}" presName="text4" presStyleLbl="fgAcc4" presStyleIdx="1" presStyleCnt="4">
        <dgm:presLayoutVars>
          <dgm:chPref val="3"/>
        </dgm:presLayoutVars>
      </dgm:prSet>
      <dgm:spPr/>
    </dgm:pt>
    <dgm:pt modelId="{52B669F7-9CD2-48F4-92D6-4DE8AB5714E1}" type="pres">
      <dgm:prSet presAssocID="{AEC2850A-A317-4249-9FD8-55E431B3DC01}" presName="hierChild5" presStyleCnt="0"/>
      <dgm:spPr/>
    </dgm:pt>
    <dgm:pt modelId="{6553B576-BAF8-4F03-A11D-D967642E1F2E}" type="pres">
      <dgm:prSet presAssocID="{02948438-5EC1-4ED1-A0EC-BF435F97AFC4}" presName="Name23" presStyleLbl="parChTrans1D4" presStyleIdx="2" presStyleCnt="4"/>
      <dgm:spPr/>
    </dgm:pt>
    <dgm:pt modelId="{E07D15BE-BE85-406C-9A90-51714A9904B8}" type="pres">
      <dgm:prSet presAssocID="{29075BCF-E98E-41F0-A890-CDC7F1E09A46}" presName="hierRoot4" presStyleCnt="0"/>
      <dgm:spPr/>
    </dgm:pt>
    <dgm:pt modelId="{F420D732-0BE0-4659-95FC-27D789779351}" type="pres">
      <dgm:prSet presAssocID="{29075BCF-E98E-41F0-A890-CDC7F1E09A46}" presName="composite4" presStyleCnt="0"/>
      <dgm:spPr/>
    </dgm:pt>
    <dgm:pt modelId="{7C80509D-AE4C-4D3A-BD6D-1E930636212F}" type="pres">
      <dgm:prSet presAssocID="{29075BCF-E98E-41F0-A890-CDC7F1E09A46}" presName="background4" presStyleLbl="node4" presStyleIdx="2" presStyleCnt="4"/>
      <dgm:spPr/>
    </dgm:pt>
    <dgm:pt modelId="{68F22579-F921-4C0D-8B89-7844F6FA3DCB}" type="pres">
      <dgm:prSet presAssocID="{29075BCF-E98E-41F0-A890-CDC7F1E09A46}" presName="text4" presStyleLbl="fgAcc4" presStyleIdx="2" presStyleCnt="4">
        <dgm:presLayoutVars>
          <dgm:chPref val="3"/>
        </dgm:presLayoutVars>
      </dgm:prSet>
      <dgm:spPr/>
    </dgm:pt>
    <dgm:pt modelId="{6F6443E2-3EBA-4D50-913F-8F4588F4AAFC}" type="pres">
      <dgm:prSet presAssocID="{29075BCF-E98E-41F0-A890-CDC7F1E09A46}" presName="hierChild5" presStyleCnt="0"/>
      <dgm:spPr/>
    </dgm:pt>
    <dgm:pt modelId="{7FF55113-77FD-4832-A032-EE0359CFF498}" type="pres">
      <dgm:prSet presAssocID="{88D9DC7F-B5BA-486B-BB9D-B5E08ECF6BF8}" presName="Name23" presStyleLbl="parChTrans1D4" presStyleIdx="3" presStyleCnt="4"/>
      <dgm:spPr/>
    </dgm:pt>
    <dgm:pt modelId="{BD80599D-FCC7-48F3-AF7F-31A7293EB29F}" type="pres">
      <dgm:prSet presAssocID="{7D45ABE7-368C-4EED-8D2C-2E170769964C}" presName="hierRoot4" presStyleCnt="0"/>
      <dgm:spPr/>
    </dgm:pt>
    <dgm:pt modelId="{CB6E81B4-559F-4E9D-9DC2-B73482D4C070}" type="pres">
      <dgm:prSet presAssocID="{7D45ABE7-368C-4EED-8D2C-2E170769964C}" presName="composite4" presStyleCnt="0"/>
      <dgm:spPr/>
    </dgm:pt>
    <dgm:pt modelId="{A9B1775B-4C9D-4B70-951C-E09AC0534959}" type="pres">
      <dgm:prSet presAssocID="{7D45ABE7-368C-4EED-8D2C-2E170769964C}" presName="background4" presStyleLbl="node4" presStyleIdx="3" presStyleCnt="4"/>
      <dgm:spPr/>
    </dgm:pt>
    <dgm:pt modelId="{61110247-B9BA-4853-8727-F17927C0E7FA}" type="pres">
      <dgm:prSet presAssocID="{7D45ABE7-368C-4EED-8D2C-2E170769964C}" presName="text4" presStyleLbl="fgAcc4" presStyleIdx="3" presStyleCnt="4">
        <dgm:presLayoutVars>
          <dgm:chPref val="3"/>
        </dgm:presLayoutVars>
      </dgm:prSet>
      <dgm:spPr/>
    </dgm:pt>
    <dgm:pt modelId="{E3982DC7-0764-43E5-8886-2E5818423C1B}" type="pres">
      <dgm:prSet presAssocID="{7D45ABE7-368C-4EED-8D2C-2E170769964C}" presName="hierChild5" presStyleCnt="0"/>
      <dgm:spPr/>
    </dgm:pt>
    <dgm:pt modelId="{D9B203A3-39DE-4FDC-9850-853B03C0757F}" type="pres">
      <dgm:prSet presAssocID="{450ED718-88FE-4683-84C9-595E13ABC991}" presName="Name17" presStyleLbl="parChTrans1D3" presStyleIdx="2" presStyleCnt="8"/>
      <dgm:spPr/>
    </dgm:pt>
    <dgm:pt modelId="{2F4750FE-7194-4BF8-AD13-00BB20FB037E}" type="pres">
      <dgm:prSet presAssocID="{B41E7325-0DBB-450C-B1A2-86F56148A03C}" presName="hierRoot3" presStyleCnt="0"/>
      <dgm:spPr/>
    </dgm:pt>
    <dgm:pt modelId="{88E60510-D4D6-4AA5-BCFC-61D8E00D61F8}" type="pres">
      <dgm:prSet presAssocID="{B41E7325-0DBB-450C-B1A2-86F56148A03C}" presName="composite3" presStyleCnt="0"/>
      <dgm:spPr/>
    </dgm:pt>
    <dgm:pt modelId="{44745865-DEF8-4A48-B2B9-8D1C440E55A1}" type="pres">
      <dgm:prSet presAssocID="{B41E7325-0DBB-450C-B1A2-86F56148A03C}" presName="background3" presStyleLbl="node3" presStyleIdx="2" presStyleCnt="8"/>
      <dgm:spPr/>
    </dgm:pt>
    <dgm:pt modelId="{E1733C45-3C99-4A37-BF65-7E0E190BF81B}" type="pres">
      <dgm:prSet presAssocID="{B41E7325-0DBB-450C-B1A2-86F56148A03C}" presName="text3" presStyleLbl="fgAcc3" presStyleIdx="2" presStyleCnt="8">
        <dgm:presLayoutVars>
          <dgm:chPref val="3"/>
        </dgm:presLayoutVars>
      </dgm:prSet>
      <dgm:spPr/>
    </dgm:pt>
    <dgm:pt modelId="{0E31AFEC-A6CF-486F-AD85-1FAA3FEB93B9}" type="pres">
      <dgm:prSet presAssocID="{B41E7325-0DBB-450C-B1A2-86F56148A03C}" presName="hierChild4" presStyleCnt="0"/>
      <dgm:spPr/>
    </dgm:pt>
    <dgm:pt modelId="{DCB5E16C-528D-4AD0-8595-294B993F3DB9}" type="pres">
      <dgm:prSet presAssocID="{4735CCC9-E49D-426C-9B85-2A78F9ACED4C}" presName="Name10" presStyleLbl="parChTrans1D2" presStyleIdx="1" presStyleCnt="3"/>
      <dgm:spPr/>
    </dgm:pt>
    <dgm:pt modelId="{20280153-C768-4BF2-B67E-97C366B4DFE5}" type="pres">
      <dgm:prSet presAssocID="{89877DE8-4A9E-44B2-B7D2-979471114B31}" presName="hierRoot2" presStyleCnt="0"/>
      <dgm:spPr/>
    </dgm:pt>
    <dgm:pt modelId="{09E1697B-8F44-4C25-9A6F-7D9489CB5B05}" type="pres">
      <dgm:prSet presAssocID="{89877DE8-4A9E-44B2-B7D2-979471114B31}" presName="composite2" presStyleCnt="0"/>
      <dgm:spPr/>
    </dgm:pt>
    <dgm:pt modelId="{6173B19E-D8C0-4300-B22D-313C9705A2A9}" type="pres">
      <dgm:prSet presAssocID="{89877DE8-4A9E-44B2-B7D2-979471114B31}" presName="background2" presStyleLbl="node2" presStyleIdx="1" presStyleCnt="3"/>
      <dgm:spPr/>
    </dgm:pt>
    <dgm:pt modelId="{2EA6CD35-9EE5-409E-A06E-C92DBE305CC0}" type="pres">
      <dgm:prSet presAssocID="{89877DE8-4A9E-44B2-B7D2-979471114B31}" presName="text2" presStyleLbl="fgAcc2" presStyleIdx="1" presStyleCnt="3">
        <dgm:presLayoutVars>
          <dgm:chPref val="3"/>
        </dgm:presLayoutVars>
      </dgm:prSet>
      <dgm:spPr/>
    </dgm:pt>
    <dgm:pt modelId="{38959B8D-C66F-4BE6-A038-86E1F99783DB}" type="pres">
      <dgm:prSet presAssocID="{89877DE8-4A9E-44B2-B7D2-979471114B31}" presName="hierChild3" presStyleCnt="0"/>
      <dgm:spPr/>
    </dgm:pt>
    <dgm:pt modelId="{1BBEC50D-2AFA-48DE-802E-367D40952445}" type="pres">
      <dgm:prSet presAssocID="{3963FF80-04AD-44B0-A57E-B4969573BCBE}" presName="Name17" presStyleLbl="parChTrans1D3" presStyleIdx="3" presStyleCnt="8"/>
      <dgm:spPr/>
    </dgm:pt>
    <dgm:pt modelId="{0FD49272-37D3-4940-A711-A255762E5F24}" type="pres">
      <dgm:prSet presAssocID="{4B418C6D-75DB-411A-93BF-600302FD9D6A}" presName="hierRoot3" presStyleCnt="0"/>
      <dgm:spPr/>
    </dgm:pt>
    <dgm:pt modelId="{791B2FD6-AF3D-430C-91BA-C8E2A9988F1F}" type="pres">
      <dgm:prSet presAssocID="{4B418C6D-75DB-411A-93BF-600302FD9D6A}" presName="composite3" presStyleCnt="0"/>
      <dgm:spPr/>
    </dgm:pt>
    <dgm:pt modelId="{0024CBEE-386B-4089-AD97-E2907D7DD558}" type="pres">
      <dgm:prSet presAssocID="{4B418C6D-75DB-411A-93BF-600302FD9D6A}" presName="background3" presStyleLbl="node3" presStyleIdx="3" presStyleCnt="8"/>
      <dgm:spPr/>
    </dgm:pt>
    <dgm:pt modelId="{3CC55B47-99FB-4B43-925E-1DB5EFCABC4C}" type="pres">
      <dgm:prSet presAssocID="{4B418C6D-75DB-411A-93BF-600302FD9D6A}" presName="text3" presStyleLbl="fgAcc3" presStyleIdx="3" presStyleCnt="8">
        <dgm:presLayoutVars>
          <dgm:chPref val="3"/>
        </dgm:presLayoutVars>
      </dgm:prSet>
      <dgm:spPr/>
    </dgm:pt>
    <dgm:pt modelId="{BEB53FCF-756D-461F-B70F-EF9CB431723B}" type="pres">
      <dgm:prSet presAssocID="{4B418C6D-75DB-411A-93BF-600302FD9D6A}" presName="hierChild4" presStyleCnt="0"/>
      <dgm:spPr/>
    </dgm:pt>
    <dgm:pt modelId="{6E8E087E-5046-4BCC-903E-A193D0BBA3EA}" type="pres">
      <dgm:prSet presAssocID="{24CB451D-4BDB-4C98-BD87-A73DD73F8EB5}" presName="Name17" presStyleLbl="parChTrans1D3" presStyleIdx="4" presStyleCnt="8"/>
      <dgm:spPr/>
    </dgm:pt>
    <dgm:pt modelId="{3221A7E7-A7DB-47A1-8D08-8C27D40A1C0F}" type="pres">
      <dgm:prSet presAssocID="{73A59EFE-4A73-426D-85A4-8B7DEF109B9B}" presName="hierRoot3" presStyleCnt="0"/>
      <dgm:spPr/>
    </dgm:pt>
    <dgm:pt modelId="{FBED0337-C4FF-4E5C-AE50-89DCDECDAF26}" type="pres">
      <dgm:prSet presAssocID="{73A59EFE-4A73-426D-85A4-8B7DEF109B9B}" presName="composite3" presStyleCnt="0"/>
      <dgm:spPr/>
    </dgm:pt>
    <dgm:pt modelId="{71AB5856-624B-480E-B277-F36B6C16A82F}" type="pres">
      <dgm:prSet presAssocID="{73A59EFE-4A73-426D-85A4-8B7DEF109B9B}" presName="background3" presStyleLbl="node3" presStyleIdx="4" presStyleCnt="8"/>
      <dgm:spPr/>
    </dgm:pt>
    <dgm:pt modelId="{90662B66-2877-4E44-A46C-91C6A36C83A1}" type="pres">
      <dgm:prSet presAssocID="{73A59EFE-4A73-426D-85A4-8B7DEF109B9B}" presName="text3" presStyleLbl="fgAcc3" presStyleIdx="4" presStyleCnt="8">
        <dgm:presLayoutVars>
          <dgm:chPref val="3"/>
        </dgm:presLayoutVars>
      </dgm:prSet>
      <dgm:spPr/>
    </dgm:pt>
    <dgm:pt modelId="{18235784-8884-4233-B12B-637FD94CE73B}" type="pres">
      <dgm:prSet presAssocID="{73A59EFE-4A73-426D-85A4-8B7DEF109B9B}" presName="hierChild4" presStyleCnt="0"/>
      <dgm:spPr/>
    </dgm:pt>
    <dgm:pt modelId="{89055C7F-5528-418A-851E-09888C351E0E}" type="pres">
      <dgm:prSet presAssocID="{47ADFD07-1317-48C9-A47D-4119823C60F2}" presName="Name17" presStyleLbl="parChTrans1D3" presStyleIdx="5" presStyleCnt="8"/>
      <dgm:spPr/>
    </dgm:pt>
    <dgm:pt modelId="{08FCB8CF-02CC-459E-8BEF-CA9716CCC13C}" type="pres">
      <dgm:prSet presAssocID="{F708C790-6135-40B4-BDA2-BC67786FF095}" presName="hierRoot3" presStyleCnt="0"/>
      <dgm:spPr/>
    </dgm:pt>
    <dgm:pt modelId="{39FB02AE-8A0C-4360-B867-2D8E64A5F189}" type="pres">
      <dgm:prSet presAssocID="{F708C790-6135-40B4-BDA2-BC67786FF095}" presName="composite3" presStyleCnt="0"/>
      <dgm:spPr/>
    </dgm:pt>
    <dgm:pt modelId="{AE3346AA-E4BF-4A5E-BA34-215D20789913}" type="pres">
      <dgm:prSet presAssocID="{F708C790-6135-40B4-BDA2-BC67786FF095}" presName="background3" presStyleLbl="node3" presStyleIdx="5" presStyleCnt="8"/>
      <dgm:spPr/>
    </dgm:pt>
    <dgm:pt modelId="{AC5DE88D-A9A6-405B-AB5C-7BA384DEB5B0}" type="pres">
      <dgm:prSet presAssocID="{F708C790-6135-40B4-BDA2-BC67786FF095}" presName="text3" presStyleLbl="fgAcc3" presStyleIdx="5" presStyleCnt="8">
        <dgm:presLayoutVars>
          <dgm:chPref val="3"/>
        </dgm:presLayoutVars>
      </dgm:prSet>
      <dgm:spPr/>
    </dgm:pt>
    <dgm:pt modelId="{D2100992-EE62-44D2-84A9-DDEFF97BC6CE}" type="pres">
      <dgm:prSet presAssocID="{F708C790-6135-40B4-BDA2-BC67786FF095}" presName="hierChild4" presStyleCnt="0"/>
      <dgm:spPr/>
    </dgm:pt>
    <dgm:pt modelId="{38561080-0254-47A2-9317-AED82722860F}" type="pres">
      <dgm:prSet presAssocID="{CDAA785A-0046-4E23-9660-CF4FBD1CAC0C}" presName="Name10" presStyleLbl="parChTrans1D2" presStyleIdx="2" presStyleCnt="3"/>
      <dgm:spPr/>
    </dgm:pt>
    <dgm:pt modelId="{60564557-8D06-41AF-9741-9B040008DC3C}" type="pres">
      <dgm:prSet presAssocID="{6D2FC73C-3C0A-4F62-A5AF-D90EB7C13435}" presName="hierRoot2" presStyleCnt="0"/>
      <dgm:spPr/>
    </dgm:pt>
    <dgm:pt modelId="{1D039D7E-3B90-4051-85FB-916E5639E118}" type="pres">
      <dgm:prSet presAssocID="{6D2FC73C-3C0A-4F62-A5AF-D90EB7C13435}" presName="composite2" presStyleCnt="0"/>
      <dgm:spPr/>
    </dgm:pt>
    <dgm:pt modelId="{9940C8E8-ADA5-4F77-8F17-64A8001CBBD6}" type="pres">
      <dgm:prSet presAssocID="{6D2FC73C-3C0A-4F62-A5AF-D90EB7C13435}" presName="background2" presStyleLbl="node2" presStyleIdx="2" presStyleCnt="3"/>
      <dgm:spPr/>
    </dgm:pt>
    <dgm:pt modelId="{3B0694B4-746D-482C-8C30-0A86A6D0099D}" type="pres">
      <dgm:prSet presAssocID="{6D2FC73C-3C0A-4F62-A5AF-D90EB7C13435}" presName="text2" presStyleLbl="fgAcc2" presStyleIdx="2" presStyleCnt="3">
        <dgm:presLayoutVars>
          <dgm:chPref val="3"/>
        </dgm:presLayoutVars>
      </dgm:prSet>
      <dgm:spPr/>
    </dgm:pt>
    <dgm:pt modelId="{D610B001-98BD-44E3-A3B6-72BB5A538818}" type="pres">
      <dgm:prSet presAssocID="{6D2FC73C-3C0A-4F62-A5AF-D90EB7C13435}" presName="hierChild3" presStyleCnt="0"/>
      <dgm:spPr/>
    </dgm:pt>
    <dgm:pt modelId="{54320D78-EBDA-404B-ABA8-454E296C1CFE}" type="pres">
      <dgm:prSet presAssocID="{18053059-4998-4672-A897-242C2123FFCC}" presName="Name17" presStyleLbl="parChTrans1D3" presStyleIdx="6" presStyleCnt="8"/>
      <dgm:spPr/>
    </dgm:pt>
    <dgm:pt modelId="{2ED3AB92-D5B1-43FD-A6F4-F3F4EE36EAFE}" type="pres">
      <dgm:prSet presAssocID="{3AF29CEA-5656-4FB7-9817-7158BDCEAAB8}" presName="hierRoot3" presStyleCnt="0"/>
      <dgm:spPr/>
    </dgm:pt>
    <dgm:pt modelId="{4308B644-EC63-4C3E-95BA-4701E2CB4A97}" type="pres">
      <dgm:prSet presAssocID="{3AF29CEA-5656-4FB7-9817-7158BDCEAAB8}" presName="composite3" presStyleCnt="0"/>
      <dgm:spPr/>
    </dgm:pt>
    <dgm:pt modelId="{4A7B7295-3DEE-4F16-AB59-4E936A310610}" type="pres">
      <dgm:prSet presAssocID="{3AF29CEA-5656-4FB7-9817-7158BDCEAAB8}" presName="background3" presStyleLbl="node3" presStyleIdx="6" presStyleCnt="8"/>
      <dgm:spPr/>
    </dgm:pt>
    <dgm:pt modelId="{E6181873-5A2D-4D5A-99C6-B38128B37F90}" type="pres">
      <dgm:prSet presAssocID="{3AF29CEA-5656-4FB7-9817-7158BDCEAAB8}" presName="text3" presStyleLbl="fgAcc3" presStyleIdx="6" presStyleCnt="8">
        <dgm:presLayoutVars>
          <dgm:chPref val="3"/>
        </dgm:presLayoutVars>
      </dgm:prSet>
      <dgm:spPr/>
    </dgm:pt>
    <dgm:pt modelId="{B0726AA1-C08D-42E9-BAB9-D88E8CF7C0BF}" type="pres">
      <dgm:prSet presAssocID="{3AF29CEA-5656-4FB7-9817-7158BDCEAAB8}" presName="hierChild4" presStyleCnt="0"/>
      <dgm:spPr/>
    </dgm:pt>
    <dgm:pt modelId="{9D9B2B25-2B49-4FF8-B696-01BE6CC88494}" type="pres">
      <dgm:prSet presAssocID="{9D4EBF81-A155-4942-BE60-C1905A3201F0}" presName="Name17" presStyleLbl="parChTrans1D3" presStyleIdx="7" presStyleCnt="8"/>
      <dgm:spPr/>
    </dgm:pt>
    <dgm:pt modelId="{8FB7A80D-628C-4306-B516-E1B6B4B9DBC8}" type="pres">
      <dgm:prSet presAssocID="{0DCF3AF5-81F5-4A07-A43D-738AE75F7A0A}" presName="hierRoot3" presStyleCnt="0"/>
      <dgm:spPr/>
    </dgm:pt>
    <dgm:pt modelId="{B0B6F4C5-1A21-4E8E-A5A5-364F2901FEF6}" type="pres">
      <dgm:prSet presAssocID="{0DCF3AF5-81F5-4A07-A43D-738AE75F7A0A}" presName="composite3" presStyleCnt="0"/>
      <dgm:spPr/>
    </dgm:pt>
    <dgm:pt modelId="{B211A441-B2E0-4BF2-9173-7576D45417DF}" type="pres">
      <dgm:prSet presAssocID="{0DCF3AF5-81F5-4A07-A43D-738AE75F7A0A}" presName="background3" presStyleLbl="node3" presStyleIdx="7" presStyleCnt="8"/>
      <dgm:spPr/>
    </dgm:pt>
    <dgm:pt modelId="{4C232F82-A3A7-4EB0-BFBE-A6840A0D25E0}" type="pres">
      <dgm:prSet presAssocID="{0DCF3AF5-81F5-4A07-A43D-738AE75F7A0A}" presName="text3" presStyleLbl="fgAcc3" presStyleIdx="7" presStyleCnt="8">
        <dgm:presLayoutVars>
          <dgm:chPref val="3"/>
        </dgm:presLayoutVars>
      </dgm:prSet>
      <dgm:spPr/>
    </dgm:pt>
    <dgm:pt modelId="{AE8379A7-6D84-495E-8F64-7D2F89D94485}" type="pres">
      <dgm:prSet presAssocID="{0DCF3AF5-81F5-4A07-A43D-738AE75F7A0A}" presName="hierChild4" presStyleCnt="0"/>
      <dgm:spPr/>
    </dgm:pt>
  </dgm:ptLst>
  <dgm:cxnLst>
    <dgm:cxn modelId="{FDB29203-1734-4A5C-BC4C-795E423A6F76}" srcId="{53B83470-C979-4AFB-A705-D2798BA3DB55}" destId="{54A2DCAA-CC8C-4D2B-B9E9-1CE9451F3CEB}" srcOrd="0" destOrd="0" parTransId="{E5DCB050-A54B-4D8B-A17C-E6213DD1B502}" sibTransId="{5CD23D5F-942F-44A4-B556-A3A0AD96C2D8}"/>
    <dgm:cxn modelId="{61DFEC03-3861-4389-96CA-55C9183212C2}" srcId="{EAC84414-B67C-45B3-8F6E-27326650C455}" destId="{B41E7325-0DBB-450C-B1A2-86F56148A03C}" srcOrd="2" destOrd="0" parTransId="{450ED718-88FE-4683-84C9-595E13ABC991}" sibTransId="{FE3A4C85-B8FA-4DEF-9B9A-A4D23B29BC9A}"/>
    <dgm:cxn modelId="{5D330206-2AE8-4E97-902A-8BF1EAF140D3}" type="presOf" srcId="{76A24CB1-E7FF-483A-8E36-BFE7E12F2BA9}" destId="{33324F8B-FB86-4ED8-B8DF-85B6C1CC2F39}" srcOrd="0" destOrd="0" presId="urn:microsoft.com/office/officeart/2005/8/layout/hierarchy1"/>
    <dgm:cxn modelId="{BD0BC507-B337-4903-B11A-EDEDD81DD79B}" srcId="{89877DE8-4A9E-44B2-B7D2-979471114B31}" destId="{73A59EFE-4A73-426D-85A4-8B7DEF109B9B}" srcOrd="1" destOrd="0" parTransId="{24CB451D-4BDB-4C98-BD87-A73DD73F8EB5}" sibTransId="{4E9F459D-2FD6-42F7-8753-6CFF56F4066F}"/>
    <dgm:cxn modelId="{6E54F10A-8F8B-4FDC-B1AD-7457FE58289C}" srcId="{6D2FC73C-3C0A-4F62-A5AF-D90EB7C13435}" destId="{0DCF3AF5-81F5-4A07-A43D-738AE75F7A0A}" srcOrd="1" destOrd="0" parTransId="{9D4EBF81-A155-4942-BE60-C1905A3201F0}" sibTransId="{9C7FA0D8-CDC4-4784-81F9-C93DCFCA07D7}"/>
    <dgm:cxn modelId="{D1D4CA0D-6B1C-4A7E-A907-2E81EF355E4E}" type="presOf" srcId="{54A2DCAA-CC8C-4D2B-B9E9-1CE9451F3CEB}" destId="{C5A6C9C3-BFF9-438D-B30A-731387D07C1A}" srcOrd="0" destOrd="0" presId="urn:microsoft.com/office/officeart/2005/8/layout/hierarchy1"/>
    <dgm:cxn modelId="{713AD50F-83C7-432E-9A22-AE3098ADD149}" type="presOf" srcId="{0DCF3AF5-81F5-4A07-A43D-738AE75F7A0A}" destId="{4C232F82-A3A7-4EB0-BFBE-A6840A0D25E0}" srcOrd="0" destOrd="0" presId="urn:microsoft.com/office/officeart/2005/8/layout/hierarchy1"/>
    <dgm:cxn modelId="{A7183014-2DB3-423D-A014-5E42D9982EEE}" srcId="{29075BCF-E98E-41F0-A890-CDC7F1E09A46}" destId="{7D45ABE7-368C-4EED-8D2C-2E170769964C}" srcOrd="0" destOrd="0" parTransId="{88D9DC7F-B5BA-486B-BB9D-B5E08ECF6BF8}" sibTransId="{C1B56A63-DFEC-41D4-9A20-A0378349454C}"/>
    <dgm:cxn modelId="{3DC04614-DF63-4A57-B0ED-DED4AB55E70C}" type="presOf" srcId="{B41E7325-0DBB-450C-B1A2-86F56148A03C}" destId="{E1733C45-3C99-4A37-BF65-7E0E190BF81B}" srcOrd="0" destOrd="0" presId="urn:microsoft.com/office/officeart/2005/8/layout/hierarchy1"/>
    <dgm:cxn modelId="{D513011D-C79D-41EC-8A87-BC97AFAC1AAF}" type="presOf" srcId="{EAC84414-B67C-45B3-8F6E-27326650C455}" destId="{88DE7490-14EB-48EF-A35A-5AC52CF1D5ED}" srcOrd="0" destOrd="0" presId="urn:microsoft.com/office/officeart/2005/8/layout/hierarchy1"/>
    <dgm:cxn modelId="{D7895E1D-D855-4153-9C10-28720E1F4D01}" type="presOf" srcId="{24CB451D-4BDB-4C98-BD87-A73DD73F8EB5}" destId="{6E8E087E-5046-4BCC-903E-A193D0BBA3EA}" srcOrd="0" destOrd="0" presId="urn:microsoft.com/office/officeart/2005/8/layout/hierarchy1"/>
    <dgm:cxn modelId="{2F10941D-8605-4137-A6C8-DD0091F64213}" type="presOf" srcId="{89877DE8-4A9E-44B2-B7D2-979471114B31}" destId="{2EA6CD35-9EE5-409E-A06E-C92DBE305CC0}" srcOrd="0" destOrd="0" presId="urn:microsoft.com/office/officeart/2005/8/layout/hierarchy1"/>
    <dgm:cxn modelId="{7097EB30-1442-4EA3-A00D-A63D08B6A86E}" type="presOf" srcId="{450ED718-88FE-4683-84C9-595E13ABC991}" destId="{D9B203A3-39DE-4FDC-9850-853B03C0757F}" srcOrd="0" destOrd="0" presId="urn:microsoft.com/office/officeart/2005/8/layout/hierarchy1"/>
    <dgm:cxn modelId="{F4E44E38-127F-47D3-8316-96A4320EC916}" type="presOf" srcId="{88D9DC7F-B5BA-486B-BB9D-B5E08ECF6BF8}" destId="{7FF55113-77FD-4832-A032-EE0359CFF498}" srcOrd="0" destOrd="0" presId="urn:microsoft.com/office/officeart/2005/8/layout/hierarchy1"/>
    <dgm:cxn modelId="{97D15740-E386-481B-84D1-2C37584F925F}" srcId="{C170A86B-0A68-4F44-8461-88DD67B01BA0}" destId="{EAC84414-B67C-45B3-8F6E-27326650C455}" srcOrd="0" destOrd="0" parTransId="{5D21EA57-2E0B-4E69-9574-3B64F82D7DA1}" sibTransId="{5BE06C95-51E2-469F-B41A-5FB0B95AFF7F}"/>
    <dgm:cxn modelId="{DF8C3C5D-50B0-4DE5-B91E-8091E7EB8C78}" type="presOf" srcId="{47ADFD07-1317-48C9-A47D-4119823C60F2}" destId="{89055C7F-5528-418A-851E-09888C351E0E}" srcOrd="0" destOrd="0" presId="urn:microsoft.com/office/officeart/2005/8/layout/hierarchy1"/>
    <dgm:cxn modelId="{CF15975D-98B9-435C-BBA4-D85373DD6EAC}" type="presOf" srcId="{C170A86B-0A68-4F44-8461-88DD67B01BA0}" destId="{E7F62BA5-D6F5-41D9-A3D1-A9533F8F533D}" srcOrd="0" destOrd="0" presId="urn:microsoft.com/office/officeart/2005/8/layout/hierarchy1"/>
    <dgm:cxn modelId="{74D43061-4B0A-442A-97CC-F2CA91C883EE}" type="presOf" srcId="{CDAA785A-0046-4E23-9660-CF4FBD1CAC0C}" destId="{38561080-0254-47A2-9317-AED82722860F}" srcOrd="0" destOrd="0" presId="urn:microsoft.com/office/officeart/2005/8/layout/hierarchy1"/>
    <dgm:cxn modelId="{474E3863-B956-488A-92BE-264ABE6B1BBD}" type="presOf" srcId="{F708C790-6135-40B4-BDA2-BC67786FF095}" destId="{AC5DE88D-A9A6-405B-AB5C-7BA384DEB5B0}" srcOrd="0" destOrd="0" presId="urn:microsoft.com/office/officeart/2005/8/layout/hierarchy1"/>
    <dgm:cxn modelId="{6F917563-9316-4009-AA3C-094612CA1C8E}" srcId="{53B83470-C979-4AFB-A705-D2798BA3DB55}" destId="{29075BCF-E98E-41F0-A890-CDC7F1E09A46}" srcOrd="1" destOrd="0" parTransId="{02948438-5EC1-4ED1-A0EC-BF435F97AFC4}" sibTransId="{6A357578-2507-40A8-A8ED-294D72E2AE6C}"/>
    <dgm:cxn modelId="{5D62186B-CF0B-433B-B607-66A586811E8C}" srcId="{EAC84414-B67C-45B3-8F6E-27326650C455}" destId="{53B83470-C979-4AFB-A705-D2798BA3DB55}" srcOrd="1" destOrd="0" parTransId="{D61917A0-3303-43D9-8B7C-FF448BCDA9F2}" sibTransId="{6C266149-EE62-4871-AA92-6FA2356AFE51}"/>
    <dgm:cxn modelId="{C7EC6452-4E10-495A-A718-C26D67340961}" srcId="{89877DE8-4A9E-44B2-B7D2-979471114B31}" destId="{4B418C6D-75DB-411A-93BF-600302FD9D6A}" srcOrd="0" destOrd="0" parTransId="{3963FF80-04AD-44B0-A57E-B4969573BCBE}" sibTransId="{483139DA-AB4A-4A77-8F00-239BE07491F6}"/>
    <dgm:cxn modelId="{8681E852-F5D6-45B1-A336-3B30D93C6883}" srcId="{C170A86B-0A68-4F44-8461-88DD67B01BA0}" destId="{6D2FC73C-3C0A-4F62-A5AF-D90EB7C13435}" srcOrd="2" destOrd="0" parTransId="{CDAA785A-0046-4E23-9660-CF4FBD1CAC0C}" sibTransId="{2655D66E-BA65-4C44-A48A-6DF6C53BECC9}"/>
    <dgm:cxn modelId="{4FBF5B53-8B82-47A7-9092-F1AE5C281632}" srcId="{774C2524-9762-4302-8307-9ADDA03DCB91}" destId="{C170A86B-0A68-4F44-8461-88DD67B01BA0}" srcOrd="0" destOrd="0" parTransId="{17661505-E241-4355-BF31-9B791116BFFF}" sibTransId="{7C254F47-AB17-4215-BB02-6E4C2E23AD3F}"/>
    <dgm:cxn modelId="{DE8D5955-BF2B-49C1-9E9C-38DB20A9E218}" type="presOf" srcId="{73A59EFE-4A73-426D-85A4-8B7DEF109B9B}" destId="{90662B66-2877-4E44-A46C-91C6A36C83A1}" srcOrd="0" destOrd="0" presId="urn:microsoft.com/office/officeart/2005/8/layout/hierarchy1"/>
    <dgm:cxn modelId="{B4EE9B56-6F8C-49F0-AB41-0C1CE11F53E8}" type="presOf" srcId="{3AF29CEA-5656-4FB7-9817-7158BDCEAAB8}" destId="{E6181873-5A2D-4D5A-99C6-B38128B37F90}" srcOrd="0" destOrd="0" presId="urn:microsoft.com/office/officeart/2005/8/layout/hierarchy1"/>
    <dgm:cxn modelId="{AC1A087E-6C93-4716-AF20-20A800813CEB}" srcId="{6D2FC73C-3C0A-4F62-A5AF-D90EB7C13435}" destId="{3AF29CEA-5656-4FB7-9817-7158BDCEAAB8}" srcOrd="0" destOrd="0" parTransId="{18053059-4998-4672-A897-242C2123FFCC}" sibTransId="{FB43EC0D-FFD6-4929-B99A-93B405057C71}"/>
    <dgm:cxn modelId="{A9078182-9FD6-4B90-A90F-4126CAC8A1A7}" type="presOf" srcId="{5D21EA57-2E0B-4E69-9574-3B64F82D7DA1}" destId="{792C7904-E6C4-4F08-9138-2B71A8A2F81C}" srcOrd="0" destOrd="0" presId="urn:microsoft.com/office/officeart/2005/8/layout/hierarchy1"/>
    <dgm:cxn modelId="{45CEB183-00E2-4E32-BE2C-B71A34F52C3B}" type="presOf" srcId="{6D2FC73C-3C0A-4F62-A5AF-D90EB7C13435}" destId="{3B0694B4-746D-482C-8C30-0A86A6D0099D}" srcOrd="0" destOrd="0" presId="urn:microsoft.com/office/officeart/2005/8/layout/hierarchy1"/>
    <dgm:cxn modelId="{28B6B684-CF0A-4B6E-857E-8E2A71A385FE}" type="presOf" srcId="{53B83470-C979-4AFB-A705-D2798BA3DB55}" destId="{DE34C1D5-C8AE-4A39-969A-433E2B06D007}" srcOrd="0" destOrd="0" presId="urn:microsoft.com/office/officeart/2005/8/layout/hierarchy1"/>
    <dgm:cxn modelId="{6837638D-BA92-4D16-A8DF-69B0557D6037}" type="presOf" srcId="{9D4EBF81-A155-4942-BE60-C1905A3201F0}" destId="{9D9B2B25-2B49-4FF8-B696-01BE6CC88494}" srcOrd="0" destOrd="0" presId="urn:microsoft.com/office/officeart/2005/8/layout/hierarchy1"/>
    <dgm:cxn modelId="{A576869E-5B01-4554-9634-A1B80FACA8D3}" type="presOf" srcId="{7D45ABE7-368C-4EED-8D2C-2E170769964C}" destId="{61110247-B9BA-4853-8727-F17927C0E7FA}" srcOrd="0" destOrd="0" presId="urn:microsoft.com/office/officeart/2005/8/layout/hierarchy1"/>
    <dgm:cxn modelId="{943504A0-D0E5-4E51-9F93-5C9AACE7AAFB}" type="presOf" srcId="{3963FF80-04AD-44B0-A57E-B4969573BCBE}" destId="{1BBEC50D-2AFA-48DE-802E-367D40952445}" srcOrd="0" destOrd="0" presId="urn:microsoft.com/office/officeart/2005/8/layout/hierarchy1"/>
    <dgm:cxn modelId="{CF3E68A2-468A-419A-A362-DEFF08D6002B}" srcId="{EAC84414-B67C-45B3-8F6E-27326650C455}" destId="{76A24CB1-E7FF-483A-8E36-BFE7E12F2BA9}" srcOrd="0" destOrd="0" parTransId="{11BB78A3-7EC6-432B-8FFC-1766B93281DC}" sibTransId="{3286A552-ED40-42D3-92FB-31120DBFA796}"/>
    <dgm:cxn modelId="{4278D4B4-761E-45B0-9A25-E3BB6FDA1CD4}" type="presOf" srcId="{4735CCC9-E49D-426C-9B85-2A78F9ACED4C}" destId="{DCB5E16C-528D-4AD0-8595-294B993F3DB9}" srcOrd="0" destOrd="0" presId="urn:microsoft.com/office/officeart/2005/8/layout/hierarchy1"/>
    <dgm:cxn modelId="{62057FBA-7AD4-4FAB-A9D5-D8118A30A9BB}" type="presOf" srcId="{E5DCB050-A54B-4D8B-A17C-E6213DD1B502}" destId="{C59B6BF9-7960-4F06-9125-E8F6BCA8F635}" srcOrd="0" destOrd="0" presId="urn:microsoft.com/office/officeart/2005/8/layout/hierarchy1"/>
    <dgm:cxn modelId="{3FCB99BE-E4E8-4B0F-B44C-BB278C0D95B3}" type="presOf" srcId="{774C2524-9762-4302-8307-9ADDA03DCB91}" destId="{3CA85573-30F8-4803-B25F-D4EC32E7A907}" srcOrd="0" destOrd="0" presId="urn:microsoft.com/office/officeart/2005/8/layout/hierarchy1"/>
    <dgm:cxn modelId="{A45FACC6-E55B-4A76-8287-1AE0553D5780}" type="presOf" srcId="{29075BCF-E98E-41F0-A890-CDC7F1E09A46}" destId="{68F22579-F921-4C0D-8B89-7844F6FA3DCB}" srcOrd="0" destOrd="0" presId="urn:microsoft.com/office/officeart/2005/8/layout/hierarchy1"/>
    <dgm:cxn modelId="{92C3ACD1-7F1D-45F7-8C6C-6CD424658BBE}" type="presOf" srcId="{8D09A711-EC5A-47AF-9C0A-008F7EC022F6}" destId="{5835276D-E49B-42DD-93BE-62F668A91E5C}" srcOrd="0" destOrd="0" presId="urn:microsoft.com/office/officeart/2005/8/layout/hierarchy1"/>
    <dgm:cxn modelId="{370931D2-8677-4B92-9971-5141CB970C98}" type="presOf" srcId="{4B418C6D-75DB-411A-93BF-600302FD9D6A}" destId="{3CC55B47-99FB-4B43-925E-1DB5EFCABC4C}" srcOrd="0" destOrd="0" presId="urn:microsoft.com/office/officeart/2005/8/layout/hierarchy1"/>
    <dgm:cxn modelId="{0F27A7DB-1B48-42F9-86E9-3846851DB5A8}" type="presOf" srcId="{02948438-5EC1-4ED1-A0EC-BF435F97AFC4}" destId="{6553B576-BAF8-4F03-A11D-D967642E1F2E}" srcOrd="0" destOrd="0" presId="urn:microsoft.com/office/officeart/2005/8/layout/hierarchy1"/>
    <dgm:cxn modelId="{22BAAFDC-C795-4E33-BF71-1AD97413E7DD}" srcId="{54A2DCAA-CC8C-4D2B-B9E9-1CE9451F3CEB}" destId="{AEC2850A-A317-4249-9FD8-55E431B3DC01}" srcOrd="0" destOrd="0" parTransId="{8D09A711-EC5A-47AF-9C0A-008F7EC022F6}" sibTransId="{4198CBF8-125E-4270-AD99-E95E066D9A0A}"/>
    <dgm:cxn modelId="{EAFEFAE9-E100-4496-B4FE-F932471E1121}" type="presOf" srcId="{11BB78A3-7EC6-432B-8FFC-1766B93281DC}" destId="{AD7B083E-4D31-4FCA-A389-75A7C77BED5D}" srcOrd="0" destOrd="0" presId="urn:microsoft.com/office/officeart/2005/8/layout/hierarchy1"/>
    <dgm:cxn modelId="{95B3AFF0-A4E5-4FA8-85DF-06529AD01975}" type="presOf" srcId="{D61917A0-3303-43D9-8B7C-FF448BCDA9F2}" destId="{6B9B7C35-80A2-4CFD-87EE-65EA3DF5FEC8}" srcOrd="0" destOrd="0" presId="urn:microsoft.com/office/officeart/2005/8/layout/hierarchy1"/>
    <dgm:cxn modelId="{30C4EFF0-CD11-4017-AC6A-815654CD8038}" srcId="{C170A86B-0A68-4F44-8461-88DD67B01BA0}" destId="{89877DE8-4A9E-44B2-B7D2-979471114B31}" srcOrd="1" destOrd="0" parTransId="{4735CCC9-E49D-426C-9B85-2A78F9ACED4C}" sibTransId="{552F8428-37A8-4615-ABE9-DE69C7527497}"/>
    <dgm:cxn modelId="{22189CF2-D27F-40A5-B896-FD6878C41B0C}" type="presOf" srcId="{18053059-4998-4672-A897-242C2123FFCC}" destId="{54320D78-EBDA-404B-ABA8-454E296C1CFE}" srcOrd="0" destOrd="0" presId="urn:microsoft.com/office/officeart/2005/8/layout/hierarchy1"/>
    <dgm:cxn modelId="{F0A73EF3-D53C-467D-83C1-883033473B54}" type="presOf" srcId="{AEC2850A-A317-4249-9FD8-55E431B3DC01}" destId="{6A3199C1-9ADB-4F54-95BC-8B2B80075B22}" srcOrd="0" destOrd="0" presId="urn:microsoft.com/office/officeart/2005/8/layout/hierarchy1"/>
    <dgm:cxn modelId="{269265FC-C0F5-4A09-A1F5-B83F3208675D}" srcId="{89877DE8-4A9E-44B2-B7D2-979471114B31}" destId="{F708C790-6135-40B4-BDA2-BC67786FF095}" srcOrd="2" destOrd="0" parTransId="{47ADFD07-1317-48C9-A47D-4119823C60F2}" sibTransId="{86739A62-00FC-4475-B5EE-34F527323E60}"/>
    <dgm:cxn modelId="{BDB5A7E1-D5FB-4640-A96D-89A3981C208B}" type="presParOf" srcId="{3CA85573-30F8-4803-B25F-D4EC32E7A907}" destId="{AE9E04E7-EEBA-49F3-9D72-B11D462993A7}" srcOrd="0" destOrd="0" presId="urn:microsoft.com/office/officeart/2005/8/layout/hierarchy1"/>
    <dgm:cxn modelId="{516C2B33-E732-4230-A1C4-0443EA363FD8}" type="presParOf" srcId="{AE9E04E7-EEBA-49F3-9D72-B11D462993A7}" destId="{81BE6FF8-A124-4169-AD6B-72314B2AFA9C}" srcOrd="0" destOrd="0" presId="urn:microsoft.com/office/officeart/2005/8/layout/hierarchy1"/>
    <dgm:cxn modelId="{A29CEE0D-D05A-4922-B495-A9A26CB06FAF}" type="presParOf" srcId="{81BE6FF8-A124-4169-AD6B-72314B2AFA9C}" destId="{16B1960B-E2ED-4F4F-AF6B-6B5B5D684080}" srcOrd="0" destOrd="0" presId="urn:microsoft.com/office/officeart/2005/8/layout/hierarchy1"/>
    <dgm:cxn modelId="{DD446706-D5D0-446C-A5AB-D7EAD555C6F3}" type="presParOf" srcId="{81BE6FF8-A124-4169-AD6B-72314B2AFA9C}" destId="{E7F62BA5-D6F5-41D9-A3D1-A9533F8F533D}" srcOrd="1" destOrd="0" presId="urn:microsoft.com/office/officeart/2005/8/layout/hierarchy1"/>
    <dgm:cxn modelId="{A7822188-42A2-46CB-AF21-51DD48CAEC48}" type="presParOf" srcId="{AE9E04E7-EEBA-49F3-9D72-B11D462993A7}" destId="{3A35F504-EF04-41D9-8BA1-8A0C1F8AB160}" srcOrd="1" destOrd="0" presId="urn:microsoft.com/office/officeart/2005/8/layout/hierarchy1"/>
    <dgm:cxn modelId="{68568D59-E7E7-47C0-A6DE-BAE8BAC76DAE}" type="presParOf" srcId="{3A35F504-EF04-41D9-8BA1-8A0C1F8AB160}" destId="{792C7904-E6C4-4F08-9138-2B71A8A2F81C}" srcOrd="0" destOrd="0" presId="urn:microsoft.com/office/officeart/2005/8/layout/hierarchy1"/>
    <dgm:cxn modelId="{22C34339-E384-4CB4-8719-9BCF5FFAD4F6}" type="presParOf" srcId="{3A35F504-EF04-41D9-8BA1-8A0C1F8AB160}" destId="{6E99455C-D828-451B-B0F9-8C8872C54154}" srcOrd="1" destOrd="0" presId="urn:microsoft.com/office/officeart/2005/8/layout/hierarchy1"/>
    <dgm:cxn modelId="{53488EC3-657A-4ECE-A0AD-49C2ED500F04}" type="presParOf" srcId="{6E99455C-D828-451B-B0F9-8C8872C54154}" destId="{45178C34-5DDD-4840-9E5F-CDB8D3429D61}" srcOrd="0" destOrd="0" presId="urn:microsoft.com/office/officeart/2005/8/layout/hierarchy1"/>
    <dgm:cxn modelId="{9AB2E7E3-3ECC-4157-B5FA-71F8EEFEB15A}" type="presParOf" srcId="{45178C34-5DDD-4840-9E5F-CDB8D3429D61}" destId="{9CADEC3D-7AA4-4F40-B514-F1855C5C5FDB}" srcOrd="0" destOrd="0" presId="urn:microsoft.com/office/officeart/2005/8/layout/hierarchy1"/>
    <dgm:cxn modelId="{B97A2F6C-ECDF-4A8B-AE2D-2694AFFB2E6F}" type="presParOf" srcId="{45178C34-5DDD-4840-9E5F-CDB8D3429D61}" destId="{88DE7490-14EB-48EF-A35A-5AC52CF1D5ED}" srcOrd="1" destOrd="0" presId="urn:microsoft.com/office/officeart/2005/8/layout/hierarchy1"/>
    <dgm:cxn modelId="{B0200C3A-7BF8-4792-AD2B-0F126B6E52ED}" type="presParOf" srcId="{6E99455C-D828-451B-B0F9-8C8872C54154}" destId="{CB638D28-0E96-4C4C-BDC7-2DE64358F88C}" srcOrd="1" destOrd="0" presId="urn:microsoft.com/office/officeart/2005/8/layout/hierarchy1"/>
    <dgm:cxn modelId="{B6C1BF38-6851-4333-9002-57E030B87E2A}" type="presParOf" srcId="{CB638D28-0E96-4C4C-BDC7-2DE64358F88C}" destId="{AD7B083E-4D31-4FCA-A389-75A7C77BED5D}" srcOrd="0" destOrd="0" presId="urn:microsoft.com/office/officeart/2005/8/layout/hierarchy1"/>
    <dgm:cxn modelId="{4EFE36E8-9DF1-48C1-B6D1-216841D5174B}" type="presParOf" srcId="{CB638D28-0E96-4C4C-BDC7-2DE64358F88C}" destId="{AE39C5E1-9FA3-4F3C-A305-EB249D0F12D4}" srcOrd="1" destOrd="0" presId="urn:microsoft.com/office/officeart/2005/8/layout/hierarchy1"/>
    <dgm:cxn modelId="{26B6357C-C935-423D-91F4-E5BB49B44712}" type="presParOf" srcId="{AE39C5E1-9FA3-4F3C-A305-EB249D0F12D4}" destId="{CE16406C-AE97-4E62-95FA-D08811F7C3B1}" srcOrd="0" destOrd="0" presId="urn:microsoft.com/office/officeart/2005/8/layout/hierarchy1"/>
    <dgm:cxn modelId="{D005E8BF-D4E8-460C-926E-6E077DC6CA48}" type="presParOf" srcId="{CE16406C-AE97-4E62-95FA-D08811F7C3B1}" destId="{7AD7FA85-EF7E-45D5-B2BF-6B4C6CB65911}" srcOrd="0" destOrd="0" presId="urn:microsoft.com/office/officeart/2005/8/layout/hierarchy1"/>
    <dgm:cxn modelId="{FA449A27-72CC-45F3-ADD7-F82F753F9E3F}" type="presParOf" srcId="{CE16406C-AE97-4E62-95FA-D08811F7C3B1}" destId="{33324F8B-FB86-4ED8-B8DF-85B6C1CC2F39}" srcOrd="1" destOrd="0" presId="urn:microsoft.com/office/officeart/2005/8/layout/hierarchy1"/>
    <dgm:cxn modelId="{C70CCA93-C8FC-4BC9-AFDA-3A585E785483}" type="presParOf" srcId="{AE39C5E1-9FA3-4F3C-A305-EB249D0F12D4}" destId="{4B404AF1-523D-40C0-A235-AB5DA052B7EE}" srcOrd="1" destOrd="0" presId="urn:microsoft.com/office/officeart/2005/8/layout/hierarchy1"/>
    <dgm:cxn modelId="{6B5F3DAE-1AC9-460B-BC9B-FEAC3692A22D}" type="presParOf" srcId="{CB638D28-0E96-4C4C-BDC7-2DE64358F88C}" destId="{6B9B7C35-80A2-4CFD-87EE-65EA3DF5FEC8}" srcOrd="2" destOrd="0" presId="urn:microsoft.com/office/officeart/2005/8/layout/hierarchy1"/>
    <dgm:cxn modelId="{DAD7C0B3-0587-49B2-9897-6BECCC62189E}" type="presParOf" srcId="{CB638D28-0E96-4C4C-BDC7-2DE64358F88C}" destId="{74B4C0A9-6CED-41F4-99E6-E7615E85CB03}" srcOrd="3" destOrd="0" presId="urn:microsoft.com/office/officeart/2005/8/layout/hierarchy1"/>
    <dgm:cxn modelId="{C650BFA5-9F03-44DA-A910-05D588296F63}" type="presParOf" srcId="{74B4C0A9-6CED-41F4-99E6-E7615E85CB03}" destId="{0C4F4B2E-D691-4A73-BC9C-D6A69873995E}" srcOrd="0" destOrd="0" presId="urn:microsoft.com/office/officeart/2005/8/layout/hierarchy1"/>
    <dgm:cxn modelId="{496FEDB8-95CC-47C1-8156-232B3FC3D68C}" type="presParOf" srcId="{0C4F4B2E-D691-4A73-BC9C-D6A69873995E}" destId="{CE433AF1-4A79-4D7B-8404-41C24BC457F6}" srcOrd="0" destOrd="0" presId="urn:microsoft.com/office/officeart/2005/8/layout/hierarchy1"/>
    <dgm:cxn modelId="{15421153-E862-4973-B448-079D0395AFBF}" type="presParOf" srcId="{0C4F4B2E-D691-4A73-BC9C-D6A69873995E}" destId="{DE34C1D5-C8AE-4A39-969A-433E2B06D007}" srcOrd="1" destOrd="0" presId="urn:microsoft.com/office/officeart/2005/8/layout/hierarchy1"/>
    <dgm:cxn modelId="{F48552D0-2AFB-49D0-9D03-425E93BF1546}" type="presParOf" srcId="{74B4C0A9-6CED-41F4-99E6-E7615E85CB03}" destId="{11478B48-1541-4A25-A5C7-A98465C8AB52}" srcOrd="1" destOrd="0" presId="urn:microsoft.com/office/officeart/2005/8/layout/hierarchy1"/>
    <dgm:cxn modelId="{FC76B8E1-AB5C-4A7A-8731-C60505452935}" type="presParOf" srcId="{11478B48-1541-4A25-A5C7-A98465C8AB52}" destId="{C59B6BF9-7960-4F06-9125-E8F6BCA8F635}" srcOrd="0" destOrd="0" presId="urn:microsoft.com/office/officeart/2005/8/layout/hierarchy1"/>
    <dgm:cxn modelId="{B294BD3E-954D-4890-B19A-BFCAD40BD33F}" type="presParOf" srcId="{11478B48-1541-4A25-A5C7-A98465C8AB52}" destId="{61FBBA43-1291-4D53-A0E8-65B9B2745B84}" srcOrd="1" destOrd="0" presId="urn:microsoft.com/office/officeart/2005/8/layout/hierarchy1"/>
    <dgm:cxn modelId="{7319A750-7240-4F5D-A9D8-1CFA19915138}" type="presParOf" srcId="{61FBBA43-1291-4D53-A0E8-65B9B2745B84}" destId="{ED8D1BDC-524B-4D67-BBE4-8C2B762F5EE7}" srcOrd="0" destOrd="0" presId="urn:microsoft.com/office/officeart/2005/8/layout/hierarchy1"/>
    <dgm:cxn modelId="{BFA7B961-D277-4BF7-AC76-5C313D32CE84}" type="presParOf" srcId="{ED8D1BDC-524B-4D67-BBE4-8C2B762F5EE7}" destId="{1FB381EF-0F52-4B0E-93E9-66FF26E6F185}" srcOrd="0" destOrd="0" presId="urn:microsoft.com/office/officeart/2005/8/layout/hierarchy1"/>
    <dgm:cxn modelId="{3A2520EF-9BA0-4ECC-B70E-219930FF3611}" type="presParOf" srcId="{ED8D1BDC-524B-4D67-BBE4-8C2B762F5EE7}" destId="{C5A6C9C3-BFF9-438D-B30A-731387D07C1A}" srcOrd="1" destOrd="0" presId="urn:microsoft.com/office/officeart/2005/8/layout/hierarchy1"/>
    <dgm:cxn modelId="{BCD8D243-0459-45C8-827E-F7D55899F77B}" type="presParOf" srcId="{61FBBA43-1291-4D53-A0E8-65B9B2745B84}" destId="{9A84D3E7-335F-439E-BD9C-7DDAEFB19E6E}" srcOrd="1" destOrd="0" presId="urn:microsoft.com/office/officeart/2005/8/layout/hierarchy1"/>
    <dgm:cxn modelId="{B40E7FAF-D1AF-4D1F-92F7-FFB08B6BC6AD}" type="presParOf" srcId="{9A84D3E7-335F-439E-BD9C-7DDAEFB19E6E}" destId="{5835276D-E49B-42DD-93BE-62F668A91E5C}" srcOrd="0" destOrd="0" presId="urn:microsoft.com/office/officeart/2005/8/layout/hierarchy1"/>
    <dgm:cxn modelId="{4394DC87-7660-4CDB-B9AE-0D7D85F2A4E5}" type="presParOf" srcId="{9A84D3E7-335F-439E-BD9C-7DDAEFB19E6E}" destId="{BDCED32D-B814-4D55-B5C4-4B8D4F458AA1}" srcOrd="1" destOrd="0" presId="urn:microsoft.com/office/officeart/2005/8/layout/hierarchy1"/>
    <dgm:cxn modelId="{6D18FA92-4279-41C9-9B5B-DAD251E95606}" type="presParOf" srcId="{BDCED32D-B814-4D55-B5C4-4B8D4F458AA1}" destId="{C3EA7014-0101-47AD-A7F8-A93C0AEC4E65}" srcOrd="0" destOrd="0" presId="urn:microsoft.com/office/officeart/2005/8/layout/hierarchy1"/>
    <dgm:cxn modelId="{05C73D9E-C9F9-42E0-A269-996A967ED46F}" type="presParOf" srcId="{C3EA7014-0101-47AD-A7F8-A93C0AEC4E65}" destId="{D15DD208-20BA-4C66-8167-FFB0E8FC0E1B}" srcOrd="0" destOrd="0" presId="urn:microsoft.com/office/officeart/2005/8/layout/hierarchy1"/>
    <dgm:cxn modelId="{30C94BA5-6CEB-4124-BE21-8CBE51DA2E77}" type="presParOf" srcId="{C3EA7014-0101-47AD-A7F8-A93C0AEC4E65}" destId="{6A3199C1-9ADB-4F54-95BC-8B2B80075B22}" srcOrd="1" destOrd="0" presId="urn:microsoft.com/office/officeart/2005/8/layout/hierarchy1"/>
    <dgm:cxn modelId="{3B796156-1B8D-4150-AE6E-3CD0AEEB8A8F}" type="presParOf" srcId="{BDCED32D-B814-4D55-B5C4-4B8D4F458AA1}" destId="{52B669F7-9CD2-48F4-92D6-4DE8AB5714E1}" srcOrd="1" destOrd="0" presId="urn:microsoft.com/office/officeart/2005/8/layout/hierarchy1"/>
    <dgm:cxn modelId="{0DBF2EC1-AE55-4C05-885B-8B45C79B7FED}" type="presParOf" srcId="{11478B48-1541-4A25-A5C7-A98465C8AB52}" destId="{6553B576-BAF8-4F03-A11D-D967642E1F2E}" srcOrd="2" destOrd="0" presId="urn:microsoft.com/office/officeart/2005/8/layout/hierarchy1"/>
    <dgm:cxn modelId="{08F07738-22E2-4BE3-A3C3-8333A1292F4C}" type="presParOf" srcId="{11478B48-1541-4A25-A5C7-A98465C8AB52}" destId="{E07D15BE-BE85-406C-9A90-51714A9904B8}" srcOrd="3" destOrd="0" presId="urn:microsoft.com/office/officeart/2005/8/layout/hierarchy1"/>
    <dgm:cxn modelId="{C1580FC9-4D14-4CD4-92AD-401A1CBF4256}" type="presParOf" srcId="{E07D15BE-BE85-406C-9A90-51714A9904B8}" destId="{F420D732-0BE0-4659-95FC-27D789779351}" srcOrd="0" destOrd="0" presId="urn:microsoft.com/office/officeart/2005/8/layout/hierarchy1"/>
    <dgm:cxn modelId="{741EDECA-2DE6-4372-ACD5-5ECFB3C1899E}" type="presParOf" srcId="{F420D732-0BE0-4659-95FC-27D789779351}" destId="{7C80509D-AE4C-4D3A-BD6D-1E930636212F}" srcOrd="0" destOrd="0" presId="urn:microsoft.com/office/officeart/2005/8/layout/hierarchy1"/>
    <dgm:cxn modelId="{34553B2E-BF3C-49EB-9CC0-BB8F8F1DC919}" type="presParOf" srcId="{F420D732-0BE0-4659-95FC-27D789779351}" destId="{68F22579-F921-4C0D-8B89-7844F6FA3DCB}" srcOrd="1" destOrd="0" presId="urn:microsoft.com/office/officeart/2005/8/layout/hierarchy1"/>
    <dgm:cxn modelId="{9C25C636-C111-46C6-BB04-DC4C07A67197}" type="presParOf" srcId="{E07D15BE-BE85-406C-9A90-51714A9904B8}" destId="{6F6443E2-3EBA-4D50-913F-8F4588F4AAFC}" srcOrd="1" destOrd="0" presId="urn:microsoft.com/office/officeart/2005/8/layout/hierarchy1"/>
    <dgm:cxn modelId="{846DCC3C-328A-4481-A15D-EA8BC956A76E}" type="presParOf" srcId="{6F6443E2-3EBA-4D50-913F-8F4588F4AAFC}" destId="{7FF55113-77FD-4832-A032-EE0359CFF498}" srcOrd="0" destOrd="0" presId="urn:microsoft.com/office/officeart/2005/8/layout/hierarchy1"/>
    <dgm:cxn modelId="{B87E7404-F210-4F49-9F59-2BDA06C8B534}" type="presParOf" srcId="{6F6443E2-3EBA-4D50-913F-8F4588F4AAFC}" destId="{BD80599D-FCC7-48F3-AF7F-31A7293EB29F}" srcOrd="1" destOrd="0" presId="urn:microsoft.com/office/officeart/2005/8/layout/hierarchy1"/>
    <dgm:cxn modelId="{A3CE01CF-2945-4FA4-95B0-17A8D71A09F6}" type="presParOf" srcId="{BD80599D-FCC7-48F3-AF7F-31A7293EB29F}" destId="{CB6E81B4-559F-4E9D-9DC2-B73482D4C070}" srcOrd="0" destOrd="0" presId="urn:microsoft.com/office/officeart/2005/8/layout/hierarchy1"/>
    <dgm:cxn modelId="{04C094F2-0AEC-4524-8C59-A33CE57F1CAF}" type="presParOf" srcId="{CB6E81B4-559F-4E9D-9DC2-B73482D4C070}" destId="{A9B1775B-4C9D-4B70-951C-E09AC0534959}" srcOrd="0" destOrd="0" presId="urn:microsoft.com/office/officeart/2005/8/layout/hierarchy1"/>
    <dgm:cxn modelId="{DE8DB426-52D2-4E59-8562-FFE021637F79}" type="presParOf" srcId="{CB6E81B4-559F-4E9D-9DC2-B73482D4C070}" destId="{61110247-B9BA-4853-8727-F17927C0E7FA}" srcOrd="1" destOrd="0" presId="urn:microsoft.com/office/officeart/2005/8/layout/hierarchy1"/>
    <dgm:cxn modelId="{10758BDD-5888-471E-8A9F-E25E149FC6D1}" type="presParOf" srcId="{BD80599D-FCC7-48F3-AF7F-31A7293EB29F}" destId="{E3982DC7-0764-43E5-8886-2E5818423C1B}" srcOrd="1" destOrd="0" presId="urn:microsoft.com/office/officeart/2005/8/layout/hierarchy1"/>
    <dgm:cxn modelId="{9850DC82-8F87-4242-AB92-B3E6B6EB94D1}" type="presParOf" srcId="{CB638D28-0E96-4C4C-BDC7-2DE64358F88C}" destId="{D9B203A3-39DE-4FDC-9850-853B03C0757F}" srcOrd="4" destOrd="0" presId="urn:microsoft.com/office/officeart/2005/8/layout/hierarchy1"/>
    <dgm:cxn modelId="{6BAB9A5D-DB59-4289-A614-258CCAF0C8F0}" type="presParOf" srcId="{CB638D28-0E96-4C4C-BDC7-2DE64358F88C}" destId="{2F4750FE-7194-4BF8-AD13-00BB20FB037E}" srcOrd="5" destOrd="0" presId="urn:microsoft.com/office/officeart/2005/8/layout/hierarchy1"/>
    <dgm:cxn modelId="{3E91DFD5-D0EB-48DB-9E11-F7815D382DEF}" type="presParOf" srcId="{2F4750FE-7194-4BF8-AD13-00BB20FB037E}" destId="{88E60510-D4D6-4AA5-BCFC-61D8E00D61F8}" srcOrd="0" destOrd="0" presId="urn:microsoft.com/office/officeart/2005/8/layout/hierarchy1"/>
    <dgm:cxn modelId="{87099ADB-31AC-4874-A39E-469A0A29DCD0}" type="presParOf" srcId="{88E60510-D4D6-4AA5-BCFC-61D8E00D61F8}" destId="{44745865-DEF8-4A48-B2B9-8D1C440E55A1}" srcOrd="0" destOrd="0" presId="urn:microsoft.com/office/officeart/2005/8/layout/hierarchy1"/>
    <dgm:cxn modelId="{B8B4660D-CD5B-411A-B650-59C36A31A21A}" type="presParOf" srcId="{88E60510-D4D6-4AA5-BCFC-61D8E00D61F8}" destId="{E1733C45-3C99-4A37-BF65-7E0E190BF81B}" srcOrd="1" destOrd="0" presId="urn:microsoft.com/office/officeart/2005/8/layout/hierarchy1"/>
    <dgm:cxn modelId="{540EDB74-C0A2-428F-819E-F85716C9AF59}" type="presParOf" srcId="{2F4750FE-7194-4BF8-AD13-00BB20FB037E}" destId="{0E31AFEC-A6CF-486F-AD85-1FAA3FEB93B9}" srcOrd="1" destOrd="0" presId="urn:microsoft.com/office/officeart/2005/8/layout/hierarchy1"/>
    <dgm:cxn modelId="{E155B92E-F0E2-4F12-9CC0-BA426F29A3F9}" type="presParOf" srcId="{3A35F504-EF04-41D9-8BA1-8A0C1F8AB160}" destId="{DCB5E16C-528D-4AD0-8595-294B993F3DB9}" srcOrd="2" destOrd="0" presId="urn:microsoft.com/office/officeart/2005/8/layout/hierarchy1"/>
    <dgm:cxn modelId="{604D2C6B-B65C-4F22-A7DE-0FC8BA7B8E03}" type="presParOf" srcId="{3A35F504-EF04-41D9-8BA1-8A0C1F8AB160}" destId="{20280153-C768-4BF2-B67E-97C366B4DFE5}" srcOrd="3" destOrd="0" presId="urn:microsoft.com/office/officeart/2005/8/layout/hierarchy1"/>
    <dgm:cxn modelId="{17653261-F4F1-4ED5-8D82-74CF14DD9BC4}" type="presParOf" srcId="{20280153-C768-4BF2-B67E-97C366B4DFE5}" destId="{09E1697B-8F44-4C25-9A6F-7D9489CB5B05}" srcOrd="0" destOrd="0" presId="urn:microsoft.com/office/officeart/2005/8/layout/hierarchy1"/>
    <dgm:cxn modelId="{F79EBCA3-8BD7-43C5-91BA-3791B15A0618}" type="presParOf" srcId="{09E1697B-8F44-4C25-9A6F-7D9489CB5B05}" destId="{6173B19E-D8C0-4300-B22D-313C9705A2A9}" srcOrd="0" destOrd="0" presId="urn:microsoft.com/office/officeart/2005/8/layout/hierarchy1"/>
    <dgm:cxn modelId="{58185B0A-1436-4DE5-AEE6-98F297A21BDC}" type="presParOf" srcId="{09E1697B-8F44-4C25-9A6F-7D9489CB5B05}" destId="{2EA6CD35-9EE5-409E-A06E-C92DBE305CC0}" srcOrd="1" destOrd="0" presId="urn:microsoft.com/office/officeart/2005/8/layout/hierarchy1"/>
    <dgm:cxn modelId="{E6A38102-5EFF-4B59-A670-4A0AE333A67C}" type="presParOf" srcId="{20280153-C768-4BF2-B67E-97C366B4DFE5}" destId="{38959B8D-C66F-4BE6-A038-86E1F99783DB}" srcOrd="1" destOrd="0" presId="urn:microsoft.com/office/officeart/2005/8/layout/hierarchy1"/>
    <dgm:cxn modelId="{8FC0840F-9CAC-4041-BC8C-B2B56EF6B362}" type="presParOf" srcId="{38959B8D-C66F-4BE6-A038-86E1F99783DB}" destId="{1BBEC50D-2AFA-48DE-802E-367D40952445}" srcOrd="0" destOrd="0" presId="urn:microsoft.com/office/officeart/2005/8/layout/hierarchy1"/>
    <dgm:cxn modelId="{918F353A-6CE1-4087-8A90-DCA0ED2193DD}" type="presParOf" srcId="{38959B8D-C66F-4BE6-A038-86E1F99783DB}" destId="{0FD49272-37D3-4940-A711-A255762E5F24}" srcOrd="1" destOrd="0" presId="urn:microsoft.com/office/officeart/2005/8/layout/hierarchy1"/>
    <dgm:cxn modelId="{D21894DC-89BD-448E-9323-260EA97DCEC8}" type="presParOf" srcId="{0FD49272-37D3-4940-A711-A255762E5F24}" destId="{791B2FD6-AF3D-430C-91BA-C8E2A9988F1F}" srcOrd="0" destOrd="0" presId="urn:microsoft.com/office/officeart/2005/8/layout/hierarchy1"/>
    <dgm:cxn modelId="{38F3F3D5-9F01-4D5A-AEAC-72562BE034AA}" type="presParOf" srcId="{791B2FD6-AF3D-430C-91BA-C8E2A9988F1F}" destId="{0024CBEE-386B-4089-AD97-E2907D7DD558}" srcOrd="0" destOrd="0" presId="urn:microsoft.com/office/officeart/2005/8/layout/hierarchy1"/>
    <dgm:cxn modelId="{A5CCE1C5-5A85-4436-B97D-6BE59CCE05C7}" type="presParOf" srcId="{791B2FD6-AF3D-430C-91BA-C8E2A9988F1F}" destId="{3CC55B47-99FB-4B43-925E-1DB5EFCABC4C}" srcOrd="1" destOrd="0" presId="urn:microsoft.com/office/officeart/2005/8/layout/hierarchy1"/>
    <dgm:cxn modelId="{D05F02EF-271F-454A-A604-8835C16896A6}" type="presParOf" srcId="{0FD49272-37D3-4940-A711-A255762E5F24}" destId="{BEB53FCF-756D-461F-B70F-EF9CB431723B}" srcOrd="1" destOrd="0" presId="urn:microsoft.com/office/officeart/2005/8/layout/hierarchy1"/>
    <dgm:cxn modelId="{A585264B-413A-4493-83C5-41FC3AA89802}" type="presParOf" srcId="{38959B8D-C66F-4BE6-A038-86E1F99783DB}" destId="{6E8E087E-5046-4BCC-903E-A193D0BBA3EA}" srcOrd="2" destOrd="0" presId="urn:microsoft.com/office/officeart/2005/8/layout/hierarchy1"/>
    <dgm:cxn modelId="{5AA1CAD7-4C87-441B-9B0B-2246083CFE87}" type="presParOf" srcId="{38959B8D-C66F-4BE6-A038-86E1F99783DB}" destId="{3221A7E7-A7DB-47A1-8D08-8C27D40A1C0F}" srcOrd="3" destOrd="0" presId="urn:microsoft.com/office/officeart/2005/8/layout/hierarchy1"/>
    <dgm:cxn modelId="{F06C85D1-8769-4EEB-9E03-9A2B1C8A8D53}" type="presParOf" srcId="{3221A7E7-A7DB-47A1-8D08-8C27D40A1C0F}" destId="{FBED0337-C4FF-4E5C-AE50-89DCDECDAF26}" srcOrd="0" destOrd="0" presId="urn:microsoft.com/office/officeart/2005/8/layout/hierarchy1"/>
    <dgm:cxn modelId="{896F3BC4-0880-4176-AA67-618A0BBD259D}" type="presParOf" srcId="{FBED0337-C4FF-4E5C-AE50-89DCDECDAF26}" destId="{71AB5856-624B-480E-B277-F36B6C16A82F}" srcOrd="0" destOrd="0" presId="urn:microsoft.com/office/officeart/2005/8/layout/hierarchy1"/>
    <dgm:cxn modelId="{91546CE3-6F86-484F-8D0A-357747D4C4CF}" type="presParOf" srcId="{FBED0337-C4FF-4E5C-AE50-89DCDECDAF26}" destId="{90662B66-2877-4E44-A46C-91C6A36C83A1}" srcOrd="1" destOrd="0" presId="urn:microsoft.com/office/officeart/2005/8/layout/hierarchy1"/>
    <dgm:cxn modelId="{640EB981-6D97-4C9C-8B4C-3B8CEEB56F4F}" type="presParOf" srcId="{3221A7E7-A7DB-47A1-8D08-8C27D40A1C0F}" destId="{18235784-8884-4233-B12B-637FD94CE73B}" srcOrd="1" destOrd="0" presId="urn:microsoft.com/office/officeart/2005/8/layout/hierarchy1"/>
    <dgm:cxn modelId="{DD70C1F3-C085-4A92-B828-E07970512C6F}" type="presParOf" srcId="{38959B8D-C66F-4BE6-A038-86E1F99783DB}" destId="{89055C7F-5528-418A-851E-09888C351E0E}" srcOrd="4" destOrd="0" presId="urn:microsoft.com/office/officeart/2005/8/layout/hierarchy1"/>
    <dgm:cxn modelId="{84872879-9F11-4112-B45C-73D35FB7BF21}" type="presParOf" srcId="{38959B8D-C66F-4BE6-A038-86E1F99783DB}" destId="{08FCB8CF-02CC-459E-8BEF-CA9716CCC13C}" srcOrd="5" destOrd="0" presId="urn:microsoft.com/office/officeart/2005/8/layout/hierarchy1"/>
    <dgm:cxn modelId="{7F42D858-0110-479D-8D4A-12264B28A6C8}" type="presParOf" srcId="{08FCB8CF-02CC-459E-8BEF-CA9716CCC13C}" destId="{39FB02AE-8A0C-4360-B867-2D8E64A5F189}" srcOrd="0" destOrd="0" presId="urn:microsoft.com/office/officeart/2005/8/layout/hierarchy1"/>
    <dgm:cxn modelId="{8027883E-21D3-4A5D-92D6-726C43800ACB}" type="presParOf" srcId="{39FB02AE-8A0C-4360-B867-2D8E64A5F189}" destId="{AE3346AA-E4BF-4A5E-BA34-215D20789913}" srcOrd="0" destOrd="0" presId="urn:microsoft.com/office/officeart/2005/8/layout/hierarchy1"/>
    <dgm:cxn modelId="{6B30A7AC-A961-4A29-B8E1-0913903AF13C}" type="presParOf" srcId="{39FB02AE-8A0C-4360-B867-2D8E64A5F189}" destId="{AC5DE88D-A9A6-405B-AB5C-7BA384DEB5B0}" srcOrd="1" destOrd="0" presId="urn:microsoft.com/office/officeart/2005/8/layout/hierarchy1"/>
    <dgm:cxn modelId="{15B308F4-8ED2-4B73-9C6D-44AFE9360FE8}" type="presParOf" srcId="{08FCB8CF-02CC-459E-8BEF-CA9716CCC13C}" destId="{D2100992-EE62-44D2-84A9-DDEFF97BC6CE}" srcOrd="1" destOrd="0" presId="urn:microsoft.com/office/officeart/2005/8/layout/hierarchy1"/>
    <dgm:cxn modelId="{83A96FB1-18DD-4CCA-B319-DCD0FCAE5BA2}" type="presParOf" srcId="{3A35F504-EF04-41D9-8BA1-8A0C1F8AB160}" destId="{38561080-0254-47A2-9317-AED82722860F}" srcOrd="4" destOrd="0" presId="urn:microsoft.com/office/officeart/2005/8/layout/hierarchy1"/>
    <dgm:cxn modelId="{7AC848CD-9FCC-4CFF-875E-68AF549E72CB}" type="presParOf" srcId="{3A35F504-EF04-41D9-8BA1-8A0C1F8AB160}" destId="{60564557-8D06-41AF-9741-9B040008DC3C}" srcOrd="5" destOrd="0" presId="urn:microsoft.com/office/officeart/2005/8/layout/hierarchy1"/>
    <dgm:cxn modelId="{5ACD8CCF-D566-4AFA-861B-643C02F3C469}" type="presParOf" srcId="{60564557-8D06-41AF-9741-9B040008DC3C}" destId="{1D039D7E-3B90-4051-85FB-916E5639E118}" srcOrd="0" destOrd="0" presId="urn:microsoft.com/office/officeart/2005/8/layout/hierarchy1"/>
    <dgm:cxn modelId="{63D4DEF7-8813-4D7A-A20E-1BDBB467FB96}" type="presParOf" srcId="{1D039D7E-3B90-4051-85FB-916E5639E118}" destId="{9940C8E8-ADA5-4F77-8F17-64A8001CBBD6}" srcOrd="0" destOrd="0" presId="urn:microsoft.com/office/officeart/2005/8/layout/hierarchy1"/>
    <dgm:cxn modelId="{624F619E-F2F7-4202-A44E-1094F59C3888}" type="presParOf" srcId="{1D039D7E-3B90-4051-85FB-916E5639E118}" destId="{3B0694B4-746D-482C-8C30-0A86A6D0099D}" srcOrd="1" destOrd="0" presId="urn:microsoft.com/office/officeart/2005/8/layout/hierarchy1"/>
    <dgm:cxn modelId="{A6B1215B-7118-4509-BD89-E6433AFDE621}" type="presParOf" srcId="{60564557-8D06-41AF-9741-9B040008DC3C}" destId="{D610B001-98BD-44E3-A3B6-72BB5A538818}" srcOrd="1" destOrd="0" presId="urn:microsoft.com/office/officeart/2005/8/layout/hierarchy1"/>
    <dgm:cxn modelId="{ACF7CF64-C732-47F0-8D4E-7B8EB8B925E8}" type="presParOf" srcId="{D610B001-98BD-44E3-A3B6-72BB5A538818}" destId="{54320D78-EBDA-404B-ABA8-454E296C1CFE}" srcOrd="0" destOrd="0" presId="urn:microsoft.com/office/officeart/2005/8/layout/hierarchy1"/>
    <dgm:cxn modelId="{CF6F063C-1412-4718-BA43-5159B4868404}" type="presParOf" srcId="{D610B001-98BD-44E3-A3B6-72BB5A538818}" destId="{2ED3AB92-D5B1-43FD-A6F4-F3F4EE36EAFE}" srcOrd="1" destOrd="0" presId="urn:microsoft.com/office/officeart/2005/8/layout/hierarchy1"/>
    <dgm:cxn modelId="{7D6F1EBC-F0DE-46E3-B8D5-FA230EF163F0}" type="presParOf" srcId="{2ED3AB92-D5B1-43FD-A6F4-F3F4EE36EAFE}" destId="{4308B644-EC63-4C3E-95BA-4701E2CB4A97}" srcOrd="0" destOrd="0" presId="urn:microsoft.com/office/officeart/2005/8/layout/hierarchy1"/>
    <dgm:cxn modelId="{4E93EC55-491E-42D0-9236-C36252883E07}" type="presParOf" srcId="{4308B644-EC63-4C3E-95BA-4701E2CB4A97}" destId="{4A7B7295-3DEE-4F16-AB59-4E936A310610}" srcOrd="0" destOrd="0" presId="urn:microsoft.com/office/officeart/2005/8/layout/hierarchy1"/>
    <dgm:cxn modelId="{CED96555-8C67-457F-B1A1-1463DFA04E76}" type="presParOf" srcId="{4308B644-EC63-4C3E-95BA-4701E2CB4A97}" destId="{E6181873-5A2D-4D5A-99C6-B38128B37F90}" srcOrd="1" destOrd="0" presId="urn:microsoft.com/office/officeart/2005/8/layout/hierarchy1"/>
    <dgm:cxn modelId="{AC3628D4-02B7-49C5-956F-496BAB49D02E}" type="presParOf" srcId="{2ED3AB92-D5B1-43FD-A6F4-F3F4EE36EAFE}" destId="{B0726AA1-C08D-42E9-BAB9-D88E8CF7C0BF}" srcOrd="1" destOrd="0" presId="urn:microsoft.com/office/officeart/2005/8/layout/hierarchy1"/>
    <dgm:cxn modelId="{A9B9E02B-9CA6-4FBC-9B3A-2B95C4829983}" type="presParOf" srcId="{D610B001-98BD-44E3-A3B6-72BB5A538818}" destId="{9D9B2B25-2B49-4FF8-B696-01BE6CC88494}" srcOrd="2" destOrd="0" presId="urn:microsoft.com/office/officeart/2005/8/layout/hierarchy1"/>
    <dgm:cxn modelId="{AEB2A31D-F9F6-4D84-967C-10883129E00C}" type="presParOf" srcId="{D610B001-98BD-44E3-A3B6-72BB5A538818}" destId="{8FB7A80D-628C-4306-B516-E1B6B4B9DBC8}" srcOrd="3" destOrd="0" presId="urn:microsoft.com/office/officeart/2005/8/layout/hierarchy1"/>
    <dgm:cxn modelId="{7B211454-4249-41CE-B395-19988265807D}" type="presParOf" srcId="{8FB7A80D-628C-4306-B516-E1B6B4B9DBC8}" destId="{B0B6F4C5-1A21-4E8E-A5A5-364F2901FEF6}" srcOrd="0" destOrd="0" presId="urn:microsoft.com/office/officeart/2005/8/layout/hierarchy1"/>
    <dgm:cxn modelId="{4A0042E5-7956-4742-81D8-69EC93A63719}" type="presParOf" srcId="{B0B6F4C5-1A21-4E8E-A5A5-364F2901FEF6}" destId="{B211A441-B2E0-4BF2-9173-7576D45417DF}" srcOrd="0" destOrd="0" presId="urn:microsoft.com/office/officeart/2005/8/layout/hierarchy1"/>
    <dgm:cxn modelId="{A01550EA-02BD-4539-8B6D-36241DA62EE3}" type="presParOf" srcId="{B0B6F4C5-1A21-4E8E-A5A5-364F2901FEF6}" destId="{4C232F82-A3A7-4EB0-BFBE-A6840A0D25E0}" srcOrd="1" destOrd="0" presId="urn:microsoft.com/office/officeart/2005/8/layout/hierarchy1"/>
    <dgm:cxn modelId="{41A0DA16-DBE0-4E9A-B7CF-7BEB7A857412}" type="presParOf" srcId="{8FB7A80D-628C-4306-B516-E1B6B4B9DBC8}" destId="{AE8379A7-6D84-495E-8F64-7D2F89D944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8B1C9A-5482-4E87-A80D-908443A51BEB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30A05CAE-9ED8-41AC-8AF8-DEF997F46412}">
      <dgm:prSet phldrT="[Text]" custT="1"/>
      <dgm:spPr/>
      <dgm:t>
        <a:bodyPr/>
        <a:lstStyle/>
        <a:p>
          <a:r>
            <a:rPr lang="en-US" sz="1800" b="1" dirty="0">
              <a:solidFill>
                <a:schemeClr val="tx1"/>
              </a:solidFill>
            </a:rPr>
            <a:t>Customer</a:t>
          </a:r>
          <a:endParaRPr lang="en-IN" sz="1800" b="1" dirty="0">
            <a:solidFill>
              <a:schemeClr val="tx1"/>
            </a:solidFill>
          </a:endParaRPr>
        </a:p>
      </dgm:t>
    </dgm:pt>
    <dgm:pt modelId="{C862C1FD-4509-4177-8A80-1A1D5981FACA}" type="sibTrans" cxnId="{BB09DC25-0938-4A36-876A-C8D253F0E4F5}">
      <dgm:prSet/>
      <dgm:spPr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Person on busy street">
            <a:extLst>
              <a:ext uri="{FF2B5EF4-FFF2-40B4-BE49-F238E27FC236}">
                <a16:creationId xmlns:a16="http://schemas.microsoft.com/office/drawing/2014/main" id="{5C3F29F0-C3CE-F7FD-3B3A-AA98EB636D1F}"/>
              </a:ext>
            </a:extLst>
          </dgm14:cNvPr>
        </a:ext>
      </dgm:extLst>
    </dgm:pt>
    <dgm:pt modelId="{C3190921-C370-494E-8355-3CA6A751F951}" type="parTrans" cxnId="{BB09DC25-0938-4A36-876A-C8D253F0E4F5}">
      <dgm:prSet/>
      <dgm:spPr/>
      <dgm:t>
        <a:bodyPr/>
        <a:lstStyle/>
        <a:p>
          <a:endParaRPr lang="en-IN"/>
        </a:p>
      </dgm:t>
    </dgm:pt>
    <dgm:pt modelId="{84AF2D92-9C80-4D79-9C78-1EADE685F493}" type="pres">
      <dgm:prSet presAssocID="{3A8B1C9A-5482-4E87-A80D-908443A51BEB}" presName="Name0" presStyleCnt="0">
        <dgm:presLayoutVars>
          <dgm:chMax val="7"/>
          <dgm:chPref val="7"/>
          <dgm:dir/>
        </dgm:presLayoutVars>
      </dgm:prSet>
      <dgm:spPr/>
    </dgm:pt>
    <dgm:pt modelId="{065070D7-9271-4F12-BE5F-3E527989BCC3}" type="pres">
      <dgm:prSet presAssocID="{3A8B1C9A-5482-4E87-A80D-908443A51BEB}" presName="Name1" presStyleCnt="0"/>
      <dgm:spPr/>
    </dgm:pt>
    <dgm:pt modelId="{5BBA3E1B-00B7-48D5-917B-81C5934D0032}" type="pres">
      <dgm:prSet presAssocID="{C862C1FD-4509-4177-8A80-1A1D5981FACA}" presName="picture_1" presStyleCnt="0"/>
      <dgm:spPr/>
    </dgm:pt>
    <dgm:pt modelId="{EDDF1B5E-BD97-44B0-82F5-8269C293F051}" type="pres">
      <dgm:prSet presAssocID="{C862C1FD-4509-4177-8A80-1A1D5981FACA}" presName="pictureRepeatNode" presStyleLbl="alignImgPlace1" presStyleIdx="0" presStyleCnt="1"/>
      <dgm:spPr/>
    </dgm:pt>
    <dgm:pt modelId="{2BDB4B1B-142F-4A9F-8C79-6D01C4420FF3}" type="pres">
      <dgm:prSet presAssocID="{30A05CAE-9ED8-41AC-8AF8-DEF997F46412}" presName="text_1" presStyleLbl="node1" presStyleIdx="0" presStyleCnt="0" custScaleX="241102" custScaleY="41974" custLinFactY="31341" custLinFactNeighborX="-4070" custLinFactNeighborY="100000">
        <dgm:presLayoutVars>
          <dgm:bulletEnabled val="1"/>
        </dgm:presLayoutVars>
      </dgm:prSet>
      <dgm:spPr/>
    </dgm:pt>
  </dgm:ptLst>
  <dgm:cxnLst>
    <dgm:cxn modelId="{BB09DC25-0938-4A36-876A-C8D253F0E4F5}" srcId="{3A8B1C9A-5482-4E87-A80D-908443A51BEB}" destId="{30A05CAE-9ED8-41AC-8AF8-DEF997F46412}" srcOrd="0" destOrd="0" parTransId="{C3190921-C370-494E-8355-3CA6A751F951}" sibTransId="{C862C1FD-4509-4177-8A80-1A1D5981FACA}"/>
    <dgm:cxn modelId="{5E981B68-62BA-4D5C-940B-C9508A92C842}" type="presOf" srcId="{30A05CAE-9ED8-41AC-8AF8-DEF997F46412}" destId="{2BDB4B1B-142F-4A9F-8C79-6D01C4420FF3}" srcOrd="0" destOrd="0" presId="urn:microsoft.com/office/officeart/2008/layout/CircularPictureCallout"/>
    <dgm:cxn modelId="{98BC64B0-FEC5-4902-B516-AF986D6F24F3}" type="presOf" srcId="{3A8B1C9A-5482-4E87-A80D-908443A51BEB}" destId="{84AF2D92-9C80-4D79-9C78-1EADE685F493}" srcOrd="0" destOrd="0" presId="urn:microsoft.com/office/officeart/2008/layout/CircularPictureCallout"/>
    <dgm:cxn modelId="{6E275BEC-5D98-4610-A3C2-409185CDF4E4}" type="presOf" srcId="{C862C1FD-4509-4177-8A80-1A1D5981FACA}" destId="{EDDF1B5E-BD97-44B0-82F5-8269C293F051}" srcOrd="0" destOrd="0" presId="urn:microsoft.com/office/officeart/2008/layout/CircularPictureCallout"/>
    <dgm:cxn modelId="{01DECD11-6AFF-40EA-8B3D-47A0032CD023}" type="presParOf" srcId="{84AF2D92-9C80-4D79-9C78-1EADE685F493}" destId="{065070D7-9271-4F12-BE5F-3E527989BCC3}" srcOrd="0" destOrd="0" presId="urn:microsoft.com/office/officeart/2008/layout/CircularPictureCallout"/>
    <dgm:cxn modelId="{4E7CCFF3-3A37-44F5-BBB8-8184AAB60924}" type="presParOf" srcId="{065070D7-9271-4F12-BE5F-3E527989BCC3}" destId="{5BBA3E1B-00B7-48D5-917B-81C5934D0032}" srcOrd="0" destOrd="0" presId="urn:microsoft.com/office/officeart/2008/layout/CircularPictureCallout"/>
    <dgm:cxn modelId="{61148CC2-E6E3-450B-B1B9-EDDA3981B91C}" type="presParOf" srcId="{5BBA3E1B-00B7-48D5-917B-81C5934D0032}" destId="{EDDF1B5E-BD97-44B0-82F5-8269C293F051}" srcOrd="0" destOrd="0" presId="urn:microsoft.com/office/officeart/2008/layout/CircularPictureCallout"/>
    <dgm:cxn modelId="{952BEE96-D5C3-428D-BBBB-EB63E4B1D764}" type="presParOf" srcId="{065070D7-9271-4F12-BE5F-3E527989BCC3}" destId="{2BDB4B1B-142F-4A9F-8C79-6D01C4420FF3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555804-2E16-4D98-A176-03920A72977D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C969AE90-F7FE-48AF-8766-3898A483A032}">
      <dgm:prSet phldrT="[Text]" custT="1"/>
      <dgm:spPr/>
      <dgm:t>
        <a:bodyPr/>
        <a:lstStyle/>
        <a:p>
          <a:r>
            <a:rPr lang="en-US" sz="1800" b="1" dirty="0">
              <a:solidFill>
                <a:schemeClr val="tx1"/>
              </a:solidFill>
            </a:rPr>
            <a:t>Collection Agent</a:t>
          </a:r>
          <a:endParaRPr lang="en-IN" sz="1800" b="1" dirty="0">
            <a:solidFill>
              <a:schemeClr val="tx1"/>
            </a:solidFill>
          </a:endParaRPr>
        </a:p>
      </dgm:t>
    </dgm:pt>
    <dgm:pt modelId="{DD99EA88-20D8-4544-B6AD-434CDFD9E514}" type="parTrans" cxnId="{45DC7A35-AE6C-49C1-922B-F13F4CC87D91}">
      <dgm:prSet/>
      <dgm:spPr/>
      <dgm:t>
        <a:bodyPr/>
        <a:lstStyle/>
        <a:p>
          <a:endParaRPr lang="en-IN"/>
        </a:p>
      </dgm:t>
    </dgm:pt>
    <dgm:pt modelId="{3EB2FBA7-C4A4-48B8-8CD9-4910F5B3B565}" type="sibTrans" cxnId="{45DC7A35-AE6C-49C1-922B-F13F4CC87D91}">
      <dgm:prSet/>
      <dgm:spPr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Person wrapped in pride flag">
            <a:extLst>
              <a:ext uri="{FF2B5EF4-FFF2-40B4-BE49-F238E27FC236}">
                <a16:creationId xmlns:a16="http://schemas.microsoft.com/office/drawing/2014/main" id="{07113AA0-DAE1-76EA-FCBB-3DFE89C68339}"/>
              </a:ext>
            </a:extLst>
          </dgm14:cNvPr>
        </a:ext>
      </dgm:extLst>
    </dgm:pt>
    <dgm:pt modelId="{F1737C06-486B-4230-AF29-471E1C22D631}" type="pres">
      <dgm:prSet presAssocID="{3E555804-2E16-4D98-A176-03920A72977D}" presName="Name0" presStyleCnt="0">
        <dgm:presLayoutVars>
          <dgm:chMax val="7"/>
          <dgm:chPref val="7"/>
          <dgm:dir/>
        </dgm:presLayoutVars>
      </dgm:prSet>
      <dgm:spPr/>
    </dgm:pt>
    <dgm:pt modelId="{4409DB65-AB2C-4F3C-AAEF-CBF9472BA7F9}" type="pres">
      <dgm:prSet presAssocID="{3E555804-2E16-4D98-A176-03920A72977D}" presName="Name1" presStyleCnt="0"/>
      <dgm:spPr/>
    </dgm:pt>
    <dgm:pt modelId="{3FC5A391-DEB8-45A8-A1DC-1ED4EC34EA43}" type="pres">
      <dgm:prSet presAssocID="{3EB2FBA7-C4A4-48B8-8CD9-4910F5B3B565}" presName="picture_1" presStyleCnt="0"/>
      <dgm:spPr/>
    </dgm:pt>
    <dgm:pt modelId="{D6263B79-112C-467C-9BEF-474649E2FB14}" type="pres">
      <dgm:prSet presAssocID="{3EB2FBA7-C4A4-48B8-8CD9-4910F5B3B565}" presName="pictureRepeatNode" presStyleLbl="alignImgPlace1" presStyleIdx="0" presStyleCnt="1"/>
      <dgm:spPr/>
    </dgm:pt>
    <dgm:pt modelId="{4A57A6A6-DCDC-44AA-8B1B-B98163EC596B}" type="pres">
      <dgm:prSet presAssocID="{C969AE90-F7FE-48AF-8766-3898A483A032}" presName="text_1" presStyleLbl="node1" presStyleIdx="0" presStyleCnt="0" custScaleX="267400" custLinFactNeighborX="-8436" custLinFactNeighborY="95373">
        <dgm:presLayoutVars>
          <dgm:bulletEnabled val="1"/>
        </dgm:presLayoutVars>
      </dgm:prSet>
      <dgm:spPr/>
    </dgm:pt>
  </dgm:ptLst>
  <dgm:cxnLst>
    <dgm:cxn modelId="{45DC7A35-AE6C-49C1-922B-F13F4CC87D91}" srcId="{3E555804-2E16-4D98-A176-03920A72977D}" destId="{C969AE90-F7FE-48AF-8766-3898A483A032}" srcOrd="0" destOrd="0" parTransId="{DD99EA88-20D8-4544-B6AD-434CDFD9E514}" sibTransId="{3EB2FBA7-C4A4-48B8-8CD9-4910F5B3B565}"/>
    <dgm:cxn modelId="{5B9DBF47-C3FA-45CD-A673-D5DA22FF82FA}" type="presOf" srcId="{3EB2FBA7-C4A4-48B8-8CD9-4910F5B3B565}" destId="{D6263B79-112C-467C-9BEF-474649E2FB14}" srcOrd="0" destOrd="0" presId="urn:microsoft.com/office/officeart/2008/layout/CircularPictureCallout"/>
    <dgm:cxn modelId="{8BA4ADA9-3D2D-41A0-9F09-7DB53D4AD045}" type="presOf" srcId="{C969AE90-F7FE-48AF-8766-3898A483A032}" destId="{4A57A6A6-DCDC-44AA-8B1B-B98163EC596B}" srcOrd="0" destOrd="0" presId="urn:microsoft.com/office/officeart/2008/layout/CircularPictureCallout"/>
    <dgm:cxn modelId="{B37B70F4-2223-4EDA-9720-53A59272DFFC}" type="presOf" srcId="{3E555804-2E16-4D98-A176-03920A72977D}" destId="{F1737C06-486B-4230-AF29-471E1C22D631}" srcOrd="0" destOrd="0" presId="urn:microsoft.com/office/officeart/2008/layout/CircularPictureCallout"/>
    <dgm:cxn modelId="{9676676E-AD87-4816-8EDD-43A39C7DD161}" type="presParOf" srcId="{F1737C06-486B-4230-AF29-471E1C22D631}" destId="{4409DB65-AB2C-4F3C-AAEF-CBF9472BA7F9}" srcOrd="0" destOrd="0" presId="urn:microsoft.com/office/officeart/2008/layout/CircularPictureCallout"/>
    <dgm:cxn modelId="{79E14158-D9B4-49B1-9469-CE1E49D0576D}" type="presParOf" srcId="{4409DB65-AB2C-4F3C-AAEF-CBF9472BA7F9}" destId="{3FC5A391-DEB8-45A8-A1DC-1ED4EC34EA43}" srcOrd="0" destOrd="0" presId="urn:microsoft.com/office/officeart/2008/layout/CircularPictureCallout"/>
    <dgm:cxn modelId="{067F68FD-64C7-43CE-8924-DF0157299411}" type="presParOf" srcId="{3FC5A391-DEB8-45A8-A1DC-1ED4EC34EA43}" destId="{D6263B79-112C-467C-9BEF-474649E2FB14}" srcOrd="0" destOrd="0" presId="urn:microsoft.com/office/officeart/2008/layout/CircularPictureCallout"/>
    <dgm:cxn modelId="{1FBACF0E-FF07-4DFA-9242-2B36C38BE842}" type="presParOf" srcId="{4409DB65-AB2C-4F3C-AAEF-CBF9472BA7F9}" destId="{4A57A6A6-DCDC-44AA-8B1B-B98163EC596B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9B2B25-2B49-4FF8-B696-01BE6CC88494}">
      <dsp:nvSpPr>
        <dsp:cNvPr id="0" name=""/>
        <dsp:cNvSpPr/>
      </dsp:nvSpPr>
      <dsp:spPr>
        <a:xfrm>
          <a:off x="10084958" y="1818744"/>
          <a:ext cx="711478" cy="3385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745"/>
              </a:lnTo>
              <a:lnTo>
                <a:pt x="711478" y="230745"/>
              </a:lnTo>
              <a:lnTo>
                <a:pt x="711478" y="338598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320D78-EBDA-404B-ABA8-454E296C1CFE}">
      <dsp:nvSpPr>
        <dsp:cNvPr id="0" name=""/>
        <dsp:cNvSpPr/>
      </dsp:nvSpPr>
      <dsp:spPr>
        <a:xfrm>
          <a:off x="9373479" y="1818744"/>
          <a:ext cx="711478" cy="338598"/>
        </a:xfrm>
        <a:custGeom>
          <a:avLst/>
          <a:gdLst/>
          <a:ahLst/>
          <a:cxnLst/>
          <a:rect l="0" t="0" r="0" b="0"/>
          <a:pathLst>
            <a:path>
              <a:moveTo>
                <a:pt x="711478" y="0"/>
              </a:moveTo>
              <a:lnTo>
                <a:pt x="711478" y="230745"/>
              </a:lnTo>
              <a:lnTo>
                <a:pt x="0" y="230745"/>
              </a:lnTo>
              <a:lnTo>
                <a:pt x="0" y="338598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561080-0254-47A2-9317-AED82722860F}">
      <dsp:nvSpPr>
        <dsp:cNvPr id="0" name=""/>
        <dsp:cNvSpPr/>
      </dsp:nvSpPr>
      <dsp:spPr>
        <a:xfrm>
          <a:off x="6171827" y="740854"/>
          <a:ext cx="3913130" cy="3385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745"/>
              </a:lnTo>
              <a:lnTo>
                <a:pt x="3913130" y="230745"/>
              </a:lnTo>
              <a:lnTo>
                <a:pt x="3913130" y="338598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055C7F-5528-418A-851E-09888C351E0E}">
      <dsp:nvSpPr>
        <dsp:cNvPr id="0" name=""/>
        <dsp:cNvSpPr/>
      </dsp:nvSpPr>
      <dsp:spPr>
        <a:xfrm>
          <a:off x="6527566" y="1818744"/>
          <a:ext cx="1422956" cy="3385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745"/>
              </a:lnTo>
              <a:lnTo>
                <a:pt x="1422956" y="230745"/>
              </a:lnTo>
              <a:lnTo>
                <a:pt x="1422956" y="338598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8E087E-5046-4BCC-903E-A193D0BBA3EA}">
      <dsp:nvSpPr>
        <dsp:cNvPr id="0" name=""/>
        <dsp:cNvSpPr/>
      </dsp:nvSpPr>
      <dsp:spPr>
        <a:xfrm>
          <a:off x="6481846" y="1818744"/>
          <a:ext cx="91440" cy="33859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8598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BEC50D-2AFA-48DE-802E-367D40952445}">
      <dsp:nvSpPr>
        <dsp:cNvPr id="0" name=""/>
        <dsp:cNvSpPr/>
      </dsp:nvSpPr>
      <dsp:spPr>
        <a:xfrm>
          <a:off x="5104610" y="1818744"/>
          <a:ext cx="1422956" cy="338598"/>
        </a:xfrm>
        <a:custGeom>
          <a:avLst/>
          <a:gdLst/>
          <a:ahLst/>
          <a:cxnLst/>
          <a:rect l="0" t="0" r="0" b="0"/>
          <a:pathLst>
            <a:path>
              <a:moveTo>
                <a:pt x="1422956" y="0"/>
              </a:moveTo>
              <a:lnTo>
                <a:pt x="1422956" y="230745"/>
              </a:lnTo>
              <a:lnTo>
                <a:pt x="0" y="230745"/>
              </a:lnTo>
              <a:lnTo>
                <a:pt x="0" y="338598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B5E16C-528D-4AD0-8595-294B993F3DB9}">
      <dsp:nvSpPr>
        <dsp:cNvPr id="0" name=""/>
        <dsp:cNvSpPr/>
      </dsp:nvSpPr>
      <dsp:spPr>
        <a:xfrm>
          <a:off x="6171827" y="740854"/>
          <a:ext cx="355739" cy="3385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745"/>
              </a:lnTo>
              <a:lnTo>
                <a:pt x="355739" y="230745"/>
              </a:lnTo>
              <a:lnTo>
                <a:pt x="355739" y="338598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B203A3-39DE-4FDC-9850-853B03C0757F}">
      <dsp:nvSpPr>
        <dsp:cNvPr id="0" name=""/>
        <dsp:cNvSpPr/>
      </dsp:nvSpPr>
      <dsp:spPr>
        <a:xfrm>
          <a:off x="2258697" y="1818744"/>
          <a:ext cx="1422956" cy="3385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745"/>
              </a:lnTo>
              <a:lnTo>
                <a:pt x="1422956" y="230745"/>
              </a:lnTo>
              <a:lnTo>
                <a:pt x="1422956" y="338598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F55113-77FD-4832-A032-EE0359CFF498}">
      <dsp:nvSpPr>
        <dsp:cNvPr id="0" name=""/>
        <dsp:cNvSpPr/>
      </dsp:nvSpPr>
      <dsp:spPr>
        <a:xfrm>
          <a:off x="2924455" y="3974523"/>
          <a:ext cx="91440" cy="33859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8598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53B576-BAF8-4F03-A11D-D967642E1F2E}">
      <dsp:nvSpPr>
        <dsp:cNvPr id="0" name=""/>
        <dsp:cNvSpPr/>
      </dsp:nvSpPr>
      <dsp:spPr>
        <a:xfrm>
          <a:off x="2258697" y="2896633"/>
          <a:ext cx="711478" cy="3385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745"/>
              </a:lnTo>
              <a:lnTo>
                <a:pt x="711478" y="230745"/>
              </a:lnTo>
              <a:lnTo>
                <a:pt x="711478" y="338598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5276D-E49B-42DD-93BE-62F668A91E5C}">
      <dsp:nvSpPr>
        <dsp:cNvPr id="0" name=""/>
        <dsp:cNvSpPr/>
      </dsp:nvSpPr>
      <dsp:spPr>
        <a:xfrm>
          <a:off x="1501499" y="3974523"/>
          <a:ext cx="91440" cy="33859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8598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9B6BF9-7960-4F06-9125-E8F6BCA8F635}">
      <dsp:nvSpPr>
        <dsp:cNvPr id="0" name=""/>
        <dsp:cNvSpPr/>
      </dsp:nvSpPr>
      <dsp:spPr>
        <a:xfrm>
          <a:off x="1547219" y="2896633"/>
          <a:ext cx="711478" cy="338598"/>
        </a:xfrm>
        <a:custGeom>
          <a:avLst/>
          <a:gdLst/>
          <a:ahLst/>
          <a:cxnLst/>
          <a:rect l="0" t="0" r="0" b="0"/>
          <a:pathLst>
            <a:path>
              <a:moveTo>
                <a:pt x="711478" y="0"/>
              </a:moveTo>
              <a:lnTo>
                <a:pt x="711478" y="230745"/>
              </a:lnTo>
              <a:lnTo>
                <a:pt x="0" y="230745"/>
              </a:lnTo>
              <a:lnTo>
                <a:pt x="0" y="338598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9B7C35-80A2-4CFD-87EE-65EA3DF5FEC8}">
      <dsp:nvSpPr>
        <dsp:cNvPr id="0" name=""/>
        <dsp:cNvSpPr/>
      </dsp:nvSpPr>
      <dsp:spPr>
        <a:xfrm>
          <a:off x="2212977" y="1818744"/>
          <a:ext cx="91440" cy="33859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8598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7B083E-4D31-4FCA-A389-75A7C77BED5D}">
      <dsp:nvSpPr>
        <dsp:cNvPr id="0" name=""/>
        <dsp:cNvSpPr/>
      </dsp:nvSpPr>
      <dsp:spPr>
        <a:xfrm>
          <a:off x="835741" y="1818744"/>
          <a:ext cx="1422956" cy="338598"/>
        </a:xfrm>
        <a:custGeom>
          <a:avLst/>
          <a:gdLst/>
          <a:ahLst/>
          <a:cxnLst/>
          <a:rect l="0" t="0" r="0" b="0"/>
          <a:pathLst>
            <a:path>
              <a:moveTo>
                <a:pt x="1422956" y="0"/>
              </a:moveTo>
              <a:lnTo>
                <a:pt x="1422956" y="230745"/>
              </a:lnTo>
              <a:lnTo>
                <a:pt x="0" y="230745"/>
              </a:lnTo>
              <a:lnTo>
                <a:pt x="0" y="338598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2C7904-E6C4-4F08-9138-2B71A8A2F81C}">
      <dsp:nvSpPr>
        <dsp:cNvPr id="0" name=""/>
        <dsp:cNvSpPr/>
      </dsp:nvSpPr>
      <dsp:spPr>
        <a:xfrm>
          <a:off x="2258697" y="740854"/>
          <a:ext cx="3913130" cy="338598"/>
        </a:xfrm>
        <a:custGeom>
          <a:avLst/>
          <a:gdLst/>
          <a:ahLst/>
          <a:cxnLst/>
          <a:rect l="0" t="0" r="0" b="0"/>
          <a:pathLst>
            <a:path>
              <a:moveTo>
                <a:pt x="3913130" y="0"/>
              </a:moveTo>
              <a:lnTo>
                <a:pt x="3913130" y="230745"/>
              </a:lnTo>
              <a:lnTo>
                <a:pt x="0" y="230745"/>
              </a:lnTo>
              <a:lnTo>
                <a:pt x="0" y="338598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B1960B-E2ED-4F4F-AF6B-6B5B5D684080}">
      <dsp:nvSpPr>
        <dsp:cNvPr id="0" name=""/>
        <dsp:cNvSpPr/>
      </dsp:nvSpPr>
      <dsp:spPr>
        <a:xfrm>
          <a:off x="5589709" y="1564"/>
          <a:ext cx="1164237" cy="7392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F62BA5-D6F5-41D9-A3D1-A9533F8F533D}">
      <dsp:nvSpPr>
        <dsp:cNvPr id="0" name=""/>
        <dsp:cNvSpPr/>
      </dsp:nvSpPr>
      <dsp:spPr>
        <a:xfrm>
          <a:off x="5719068" y="124456"/>
          <a:ext cx="1164237" cy="7392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Copilot &amp; AI</a:t>
          </a:r>
          <a:endParaRPr lang="en-IN" sz="1000" kern="1200" dirty="0"/>
        </a:p>
      </dsp:txBody>
      <dsp:txXfrm>
        <a:off x="5740721" y="146109"/>
        <a:ext cx="1120931" cy="695984"/>
      </dsp:txXfrm>
    </dsp:sp>
    <dsp:sp modelId="{9CADEC3D-7AA4-4F40-B514-F1855C5C5FDB}">
      <dsp:nvSpPr>
        <dsp:cNvPr id="0" name=""/>
        <dsp:cNvSpPr/>
      </dsp:nvSpPr>
      <dsp:spPr>
        <a:xfrm>
          <a:off x="1676578" y="1079453"/>
          <a:ext cx="1164237" cy="7392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DE7490-14EB-48EF-A35A-5AC52CF1D5ED}">
      <dsp:nvSpPr>
        <dsp:cNvPr id="0" name=""/>
        <dsp:cNvSpPr/>
      </dsp:nvSpPr>
      <dsp:spPr>
        <a:xfrm>
          <a:off x="1805938" y="1202345"/>
          <a:ext cx="1164237" cy="7392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Copilot in D365 F&amp;O</a:t>
          </a:r>
          <a:endParaRPr lang="en-IN" sz="1000" kern="1200" dirty="0"/>
        </a:p>
      </dsp:txBody>
      <dsp:txXfrm>
        <a:off x="1827591" y="1223998"/>
        <a:ext cx="1120931" cy="695984"/>
      </dsp:txXfrm>
    </dsp:sp>
    <dsp:sp modelId="{7AD7FA85-EF7E-45D5-B2BF-6B4C6CB65911}">
      <dsp:nvSpPr>
        <dsp:cNvPr id="0" name=""/>
        <dsp:cNvSpPr/>
      </dsp:nvSpPr>
      <dsp:spPr>
        <a:xfrm>
          <a:off x="253622" y="2157343"/>
          <a:ext cx="1164237" cy="7392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324F8B-FB86-4ED8-B8DF-85B6C1CC2F39}">
      <dsp:nvSpPr>
        <dsp:cNvPr id="0" name=""/>
        <dsp:cNvSpPr/>
      </dsp:nvSpPr>
      <dsp:spPr>
        <a:xfrm>
          <a:off x="382982" y="2280235"/>
          <a:ext cx="1164237" cy="7392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Sidecar</a:t>
          </a:r>
          <a:endParaRPr lang="en-IN" sz="1000" kern="1200" dirty="0"/>
        </a:p>
      </dsp:txBody>
      <dsp:txXfrm>
        <a:off x="404635" y="2301888"/>
        <a:ext cx="1120931" cy="695984"/>
      </dsp:txXfrm>
    </dsp:sp>
    <dsp:sp modelId="{CE433AF1-4A79-4D7B-8404-41C24BC457F6}">
      <dsp:nvSpPr>
        <dsp:cNvPr id="0" name=""/>
        <dsp:cNvSpPr/>
      </dsp:nvSpPr>
      <dsp:spPr>
        <a:xfrm>
          <a:off x="1676578" y="2157343"/>
          <a:ext cx="1164237" cy="7392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34C1D5-C8AE-4A39-969A-433E2B06D007}">
      <dsp:nvSpPr>
        <dsp:cNvPr id="0" name=""/>
        <dsp:cNvSpPr/>
      </dsp:nvSpPr>
      <dsp:spPr>
        <a:xfrm>
          <a:off x="1805938" y="2280235"/>
          <a:ext cx="1164237" cy="7392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Embedded</a:t>
          </a:r>
          <a:endParaRPr lang="en-IN" sz="1000" kern="1200" dirty="0"/>
        </a:p>
      </dsp:txBody>
      <dsp:txXfrm>
        <a:off x="1827591" y="2301888"/>
        <a:ext cx="1120931" cy="695984"/>
      </dsp:txXfrm>
    </dsp:sp>
    <dsp:sp modelId="{1FB381EF-0F52-4B0E-93E9-66FF26E6F185}">
      <dsp:nvSpPr>
        <dsp:cNvPr id="0" name=""/>
        <dsp:cNvSpPr/>
      </dsp:nvSpPr>
      <dsp:spPr>
        <a:xfrm>
          <a:off x="965100" y="3235232"/>
          <a:ext cx="1164237" cy="7392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A6C9C3-BFF9-438D-B30A-731387D07C1A}">
      <dsp:nvSpPr>
        <dsp:cNvPr id="0" name=""/>
        <dsp:cNvSpPr/>
      </dsp:nvSpPr>
      <dsp:spPr>
        <a:xfrm>
          <a:off x="1094460" y="3358124"/>
          <a:ext cx="1164237" cy="7392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Copilot in D365 SCM</a:t>
          </a:r>
          <a:endParaRPr lang="en-IN" sz="1000" kern="1200" dirty="0"/>
        </a:p>
      </dsp:txBody>
      <dsp:txXfrm>
        <a:off x="1116113" y="3379777"/>
        <a:ext cx="1120931" cy="695984"/>
      </dsp:txXfrm>
    </dsp:sp>
    <dsp:sp modelId="{D15DD208-20BA-4C66-8167-FFB0E8FC0E1B}">
      <dsp:nvSpPr>
        <dsp:cNvPr id="0" name=""/>
        <dsp:cNvSpPr/>
      </dsp:nvSpPr>
      <dsp:spPr>
        <a:xfrm>
          <a:off x="965100" y="4313122"/>
          <a:ext cx="1164237" cy="7392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3199C1-9ADB-4F54-95BC-8B2B80075B22}">
      <dsp:nvSpPr>
        <dsp:cNvPr id="0" name=""/>
        <dsp:cNvSpPr/>
      </dsp:nvSpPr>
      <dsp:spPr>
        <a:xfrm>
          <a:off x="1094460" y="4436014"/>
          <a:ext cx="1164237" cy="7392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Confirmed PO changes with changes workspace</a:t>
          </a:r>
          <a:endParaRPr lang="en-IN" sz="1000" kern="1200" dirty="0"/>
        </a:p>
      </dsp:txBody>
      <dsp:txXfrm>
        <a:off x="1116113" y="4457667"/>
        <a:ext cx="1120931" cy="695984"/>
      </dsp:txXfrm>
    </dsp:sp>
    <dsp:sp modelId="{7C80509D-AE4C-4D3A-BD6D-1E930636212F}">
      <dsp:nvSpPr>
        <dsp:cNvPr id="0" name=""/>
        <dsp:cNvSpPr/>
      </dsp:nvSpPr>
      <dsp:spPr>
        <a:xfrm>
          <a:off x="2388057" y="3235232"/>
          <a:ext cx="1164237" cy="7392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F22579-F921-4C0D-8B89-7844F6FA3DCB}">
      <dsp:nvSpPr>
        <dsp:cNvPr id="0" name=""/>
        <dsp:cNvSpPr/>
      </dsp:nvSpPr>
      <dsp:spPr>
        <a:xfrm>
          <a:off x="2517416" y="3358124"/>
          <a:ext cx="1164237" cy="7392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Copilot in D365 Finance</a:t>
          </a:r>
          <a:endParaRPr lang="en-IN" sz="1000" kern="1200" dirty="0"/>
        </a:p>
      </dsp:txBody>
      <dsp:txXfrm>
        <a:off x="2539069" y="3379777"/>
        <a:ext cx="1120931" cy="695984"/>
      </dsp:txXfrm>
    </dsp:sp>
    <dsp:sp modelId="{A9B1775B-4C9D-4B70-951C-E09AC0534959}">
      <dsp:nvSpPr>
        <dsp:cNvPr id="0" name=""/>
        <dsp:cNvSpPr/>
      </dsp:nvSpPr>
      <dsp:spPr>
        <a:xfrm>
          <a:off x="2388057" y="4313122"/>
          <a:ext cx="1164237" cy="7392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110247-B9BA-4853-8727-F17927C0E7FA}">
      <dsp:nvSpPr>
        <dsp:cNvPr id="0" name=""/>
        <dsp:cNvSpPr/>
      </dsp:nvSpPr>
      <dsp:spPr>
        <a:xfrm>
          <a:off x="2517416" y="4436014"/>
          <a:ext cx="1164237" cy="739290"/>
        </a:xfrm>
        <a:prstGeom prst="roundRect">
          <a:avLst>
            <a:gd name="adj" fmla="val 10000"/>
          </a:avLst>
        </a:prstGeom>
        <a:solidFill>
          <a:schemeClr val="bg2">
            <a:lumMod val="90000"/>
            <a:alpha val="9000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Collection coordinator summary</a:t>
          </a:r>
          <a:endParaRPr lang="en-IN" sz="1000" kern="1200" dirty="0"/>
        </a:p>
      </dsp:txBody>
      <dsp:txXfrm>
        <a:off x="2539069" y="4457667"/>
        <a:ext cx="1120931" cy="695984"/>
      </dsp:txXfrm>
    </dsp:sp>
    <dsp:sp modelId="{44745865-DEF8-4A48-B2B9-8D1C440E55A1}">
      <dsp:nvSpPr>
        <dsp:cNvPr id="0" name=""/>
        <dsp:cNvSpPr/>
      </dsp:nvSpPr>
      <dsp:spPr>
        <a:xfrm>
          <a:off x="3099535" y="2157343"/>
          <a:ext cx="1164237" cy="7392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733C45-3C99-4A37-BF65-7E0E190BF81B}">
      <dsp:nvSpPr>
        <dsp:cNvPr id="0" name=""/>
        <dsp:cNvSpPr/>
      </dsp:nvSpPr>
      <dsp:spPr>
        <a:xfrm>
          <a:off x="3228895" y="2280235"/>
          <a:ext cx="1164237" cy="7392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Outside</a:t>
          </a:r>
          <a:endParaRPr lang="en-IN" sz="1000" kern="1200" dirty="0"/>
        </a:p>
      </dsp:txBody>
      <dsp:txXfrm>
        <a:off x="3250548" y="2301888"/>
        <a:ext cx="1120931" cy="695984"/>
      </dsp:txXfrm>
    </dsp:sp>
    <dsp:sp modelId="{6173B19E-D8C0-4300-B22D-313C9705A2A9}">
      <dsp:nvSpPr>
        <dsp:cNvPr id="0" name=""/>
        <dsp:cNvSpPr/>
      </dsp:nvSpPr>
      <dsp:spPr>
        <a:xfrm>
          <a:off x="5945448" y="1079453"/>
          <a:ext cx="1164237" cy="7392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A6CD35-9EE5-409E-A06E-C92DBE305CC0}">
      <dsp:nvSpPr>
        <dsp:cNvPr id="0" name=""/>
        <dsp:cNvSpPr/>
      </dsp:nvSpPr>
      <dsp:spPr>
        <a:xfrm>
          <a:off x="6074808" y="1202345"/>
          <a:ext cx="1164237" cy="7392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Financial Insights</a:t>
          </a:r>
          <a:endParaRPr lang="en-IN" sz="1000" kern="1200" dirty="0"/>
        </a:p>
      </dsp:txBody>
      <dsp:txXfrm>
        <a:off x="6096461" y="1223998"/>
        <a:ext cx="1120931" cy="695984"/>
      </dsp:txXfrm>
    </dsp:sp>
    <dsp:sp modelId="{0024CBEE-386B-4089-AD97-E2907D7DD558}">
      <dsp:nvSpPr>
        <dsp:cNvPr id="0" name=""/>
        <dsp:cNvSpPr/>
      </dsp:nvSpPr>
      <dsp:spPr>
        <a:xfrm>
          <a:off x="4522491" y="2157343"/>
          <a:ext cx="1164237" cy="7392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C55B47-99FB-4B43-925E-1DB5EFCABC4C}">
      <dsp:nvSpPr>
        <dsp:cNvPr id="0" name=""/>
        <dsp:cNvSpPr/>
      </dsp:nvSpPr>
      <dsp:spPr>
        <a:xfrm>
          <a:off x="4651851" y="2280235"/>
          <a:ext cx="1164237" cy="7392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Customer payment prediction</a:t>
          </a:r>
          <a:endParaRPr lang="en-IN" sz="1000" kern="1200" dirty="0"/>
        </a:p>
      </dsp:txBody>
      <dsp:txXfrm>
        <a:off x="4673504" y="2301888"/>
        <a:ext cx="1120931" cy="695984"/>
      </dsp:txXfrm>
    </dsp:sp>
    <dsp:sp modelId="{71AB5856-624B-480E-B277-F36B6C16A82F}">
      <dsp:nvSpPr>
        <dsp:cNvPr id="0" name=""/>
        <dsp:cNvSpPr/>
      </dsp:nvSpPr>
      <dsp:spPr>
        <a:xfrm>
          <a:off x="5945448" y="2157343"/>
          <a:ext cx="1164237" cy="7392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662B66-2877-4E44-A46C-91C6A36C83A1}">
      <dsp:nvSpPr>
        <dsp:cNvPr id="0" name=""/>
        <dsp:cNvSpPr/>
      </dsp:nvSpPr>
      <dsp:spPr>
        <a:xfrm>
          <a:off x="6074808" y="2280235"/>
          <a:ext cx="1164237" cy="7392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Intelligent Cash flow forecast</a:t>
          </a:r>
          <a:endParaRPr lang="en-IN" sz="1000" kern="1200" dirty="0"/>
        </a:p>
      </dsp:txBody>
      <dsp:txXfrm>
        <a:off x="6096461" y="2301888"/>
        <a:ext cx="1120931" cy="695984"/>
      </dsp:txXfrm>
    </dsp:sp>
    <dsp:sp modelId="{AE3346AA-E4BF-4A5E-BA34-215D20789913}">
      <dsp:nvSpPr>
        <dsp:cNvPr id="0" name=""/>
        <dsp:cNvSpPr/>
      </dsp:nvSpPr>
      <dsp:spPr>
        <a:xfrm>
          <a:off x="7368404" y="2157343"/>
          <a:ext cx="1164237" cy="7392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5DE88D-A9A6-405B-AB5C-7BA384DEB5B0}">
      <dsp:nvSpPr>
        <dsp:cNvPr id="0" name=""/>
        <dsp:cNvSpPr/>
      </dsp:nvSpPr>
      <dsp:spPr>
        <a:xfrm>
          <a:off x="7497764" y="2280235"/>
          <a:ext cx="1164237" cy="7392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Intelligent Budget proposal scenarios</a:t>
          </a:r>
          <a:endParaRPr lang="en-IN" sz="1000" kern="1200" dirty="0"/>
        </a:p>
      </dsp:txBody>
      <dsp:txXfrm>
        <a:off x="7519417" y="2301888"/>
        <a:ext cx="1120931" cy="695984"/>
      </dsp:txXfrm>
    </dsp:sp>
    <dsp:sp modelId="{9940C8E8-ADA5-4F77-8F17-64A8001CBBD6}">
      <dsp:nvSpPr>
        <dsp:cNvPr id="0" name=""/>
        <dsp:cNvSpPr/>
      </dsp:nvSpPr>
      <dsp:spPr>
        <a:xfrm>
          <a:off x="9502839" y="1079453"/>
          <a:ext cx="1164237" cy="7392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0694B4-746D-482C-8C30-0A86A6D0099D}">
      <dsp:nvSpPr>
        <dsp:cNvPr id="0" name=""/>
        <dsp:cNvSpPr/>
      </dsp:nvSpPr>
      <dsp:spPr>
        <a:xfrm>
          <a:off x="9632199" y="1202345"/>
          <a:ext cx="1164237" cy="7392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Copilot for Finance</a:t>
          </a:r>
          <a:endParaRPr lang="en-IN" sz="1000" kern="1200" dirty="0"/>
        </a:p>
      </dsp:txBody>
      <dsp:txXfrm>
        <a:off x="9653852" y="1223998"/>
        <a:ext cx="1120931" cy="695984"/>
      </dsp:txXfrm>
    </dsp:sp>
    <dsp:sp modelId="{4A7B7295-3DEE-4F16-AB59-4E936A310610}">
      <dsp:nvSpPr>
        <dsp:cNvPr id="0" name=""/>
        <dsp:cNvSpPr/>
      </dsp:nvSpPr>
      <dsp:spPr>
        <a:xfrm>
          <a:off x="8791361" y="2157343"/>
          <a:ext cx="1164237" cy="7392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181873-5A2D-4D5A-99C6-B38128B37F90}">
      <dsp:nvSpPr>
        <dsp:cNvPr id="0" name=""/>
        <dsp:cNvSpPr/>
      </dsp:nvSpPr>
      <dsp:spPr>
        <a:xfrm>
          <a:off x="8920720" y="2280235"/>
          <a:ext cx="1164237" cy="739290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Copilot for Excel</a:t>
          </a:r>
          <a:endParaRPr lang="en-IN" sz="1000" kern="1200" dirty="0"/>
        </a:p>
      </dsp:txBody>
      <dsp:txXfrm>
        <a:off x="8942373" y="2301888"/>
        <a:ext cx="1120931" cy="695984"/>
      </dsp:txXfrm>
    </dsp:sp>
    <dsp:sp modelId="{B211A441-B2E0-4BF2-9173-7576D45417DF}">
      <dsp:nvSpPr>
        <dsp:cNvPr id="0" name=""/>
        <dsp:cNvSpPr/>
      </dsp:nvSpPr>
      <dsp:spPr>
        <a:xfrm>
          <a:off x="10214317" y="2157343"/>
          <a:ext cx="1164237" cy="7392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232F82-A3A7-4EB0-BFBE-A6840A0D25E0}">
      <dsp:nvSpPr>
        <dsp:cNvPr id="0" name=""/>
        <dsp:cNvSpPr/>
      </dsp:nvSpPr>
      <dsp:spPr>
        <a:xfrm>
          <a:off x="10343677" y="2280235"/>
          <a:ext cx="1164237" cy="739290"/>
        </a:xfrm>
        <a:prstGeom prst="roundRect">
          <a:avLst>
            <a:gd name="adj" fmla="val 10000"/>
          </a:avLst>
        </a:prstGeom>
        <a:solidFill>
          <a:schemeClr val="bg2">
            <a:lumMod val="90000"/>
            <a:alpha val="9000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Copilot for Outlook</a:t>
          </a:r>
          <a:endParaRPr lang="en-IN" sz="1000" kern="1200" dirty="0"/>
        </a:p>
      </dsp:txBody>
      <dsp:txXfrm>
        <a:off x="10365330" y="2301888"/>
        <a:ext cx="1120931" cy="6959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DF1B5E-BD97-44B0-82F5-8269C293F051}">
      <dsp:nvSpPr>
        <dsp:cNvPr id="0" name=""/>
        <dsp:cNvSpPr/>
      </dsp:nvSpPr>
      <dsp:spPr>
        <a:xfrm>
          <a:off x="901699" y="259315"/>
          <a:ext cx="1803400" cy="1803400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DB4B1B-142F-4A9F-8C79-6D01C4420FF3}">
      <dsp:nvSpPr>
        <dsp:cNvPr id="0" name=""/>
        <dsp:cNvSpPr/>
      </dsp:nvSpPr>
      <dsp:spPr>
        <a:xfrm>
          <a:off x="365054" y="2072234"/>
          <a:ext cx="2782741" cy="249796"/>
        </a:xfrm>
        <a:prstGeom prst="rect">
          <a:avLst/>
        </a:prstGeom>
        <a:noFill/>
        <a:ln w="1079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Customer</a:t>
          </a:r>
          <a:endParaRPr lang="en-IN" sz="1800" b="1" kern="1200" dirty="0">
            <a:solidFill>
              <a:schemeClr val="tx1"/>
            </a:solidFill>
          </a:endParaRPr>
        </a:p>
      </dsp:txBody>
      <dsp:txXfrm>
        <a:off x="365054" y="2072234"/>
        <a:ext cx="2782741" cy="2497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263B79-112C-467C-9BEF-474649E2FB14}">
      <dsp:nvSpPr>
        <dsp:cNvPr id="0" name=""/>
        <dsp:cNvSpPr/>
      </dsp:nvSpPr>
      <dsp:spPr>
        <a:xfrm>
          <a:off x="864548" y="289083"/>
          <a:ext cx="1729096" cy="1729096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57A6A6-DCDC-44AA-8B1B-B98163EC596B}">
      <dsp:nvSpPr>
        <dsp:cNvPr id="0" name=""/>
        <dsp:cNvSpPr/>
      </dsp:nvSpPr>
      <dsp:spPr>
        <a:xfrm>
          <a:off x="156188" y="1736661"/>
          <a:ext cx="2959106" cy="570601"/>
        </a:xfrm>
        <a:prstGeom prst="rect">
          <a:avLst/>
        </a:prstGeom>
        <a:noFill/>
        <a:ln w="1079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Collection Agent</a:t>
          </a:r>
          <a:endParaRPr lang="en-IN" sz="1800" b="1" kern="1200" dirty="0">
            <a:solidFill>
              <a:schemeClr val="tx1"/>
            </a:solidFill>
          </a:endParaRPr>
        </a:p>
      </dsp:txBody>
      <dsp:txXfrm>
        <a:off x="156188" y="1736661"/>
        <a:ext cx="2959106" cy="5706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66B00-6144-45ED-BFDB-3936850BDA03}" type="datetime8">
              <a:rPr lang="en-US" smtClean="0">
                <a:latin typeface="Segoe UI" pitchFamily="34" charset="0"/>
              </a:rPr>
              <a:t>6/13/2024 3:27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1486BA7-839C-4D2B-BD52-EF0BBA8433FD}" type="datetime8">
              <a:rPr lang="en-US" smtClean="0"/>
              <a:t>6/13/2024 3:26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1486BA7-839C-4D2B-BD52-EF0BBA8433FD}" type="datetime8">
              <a:rPr lang="en-US" smtClean="0"/>
              <a:t>6/13/2024 3:26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856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1486BA7-839C-4D2B-BD52-EF0BBA8433FD}" type="datetime8">
              <a:rPr lang="en-US" smtClean="0"/>
              <a:t>6/13/2024 3:26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90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900" dirty="0"/>
              <a:t>As collection agent , view the outstanding and status of current outstanding for each customer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900" dirty="0"/>
              <a:t>Viewing history of collection activities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900" dirty="0"/>
              <a:t>View summary (Copilot in MS Dynamics 365 finance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900" dirty="0"/>
              <a:t>Send reminder email (Copilot in MS Dynamics 365 finance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900" dirty="0"/>
              <a:t>Respond to customer emails and view/add customer invoice information from outlook (Copilot for finance)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900" dirty="0"/>
              <a:t>Update customer transaction from outlook (Copilot for finance)</a:t>
            </a:r>
          </a:p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1486BA7-839C-4D2B-BD52-EF0BBA8433FD}" type="datetime8">
              <a:rPr lang="en-US" smtClean="0"/>
              <a:t>6/13/2024 3:26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23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7E11D7A2-B01C-A8A3-A191-67F185635D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Microsoft Learn&#10;Spark possibility">
            <a:extLst>
              <a:ext uri="{FF2B5EF4-FFF2-40B4-BE49-F238E27FC236}">
                <a16:creationId xmlns:a16="http://schemas.microsoft.com/office/drawing/2014/main" id="{92DBCEC2-8AE9-3782-893D-A626AAC4C12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/>
          <a:srcRect/>
          <a:stretch/>
        </p:blipFill>
        <p:spPr>
          <a:xfrm>
            <a:off x="223228" y="2573202"/>
            <a:ext cx="5344642" cy="1681958"/>
          </a:xfrm>
          <a:prstGeom prst="rect">
            <a:avLst/>
          </a:prstGeom>
        </p:spPr>
      </p:pic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C271FB7A-72FC-2B10-878C-854A9CF5A5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34741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  <p15:guide id="8" orient="horz" pos="162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707281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CA4E92E8-A50E-5AB4-8891-983AC58DB6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386766"/>
            <a:ext cx="1101160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47809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8189027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790AA64-2857-089A-38D7-2F214254E9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4155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5AAAF14-6312-27D6-344A-FC49DD3F11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4340E81D-820D-EB95-DECF-8E23BA57E5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61833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3CBC165-170D-08C9-3B02-A3330AE9A5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056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382E19E-C6C9-5DF7-1994-AFE7414751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1591056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74C53E4F-2958-0FC0-1745-B9DBECE7AE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27343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 userDrawn="1">
          <p15:clr>
            <a:srgbClr val="954F72"/>
          </p15:clr>
        </p15:guide>
        <p15:guide id="9" pos="2150">
          <p15:clr>
            <a:srgbClr val="954F72"/>
          </p15:clr>
        </p15:guide>
        <p15:guide id="10" pos="2544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88" userDrawn="1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99DE518-C598-A940-A59E-AD0A05432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4E25ABE-71E1-BA48-6C8C-3837559349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7E7F6E-4D9D-5F8C-A5F0-526CA973BE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DAE155-2008-5357-51E8-E6B1FA7558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0B703353-C9ED-0F6F-D7CB-28042BD053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1603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940B0D9-7832-B819-D230-4F210761A2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0D492BA-29A5-F31A-7F93-39ADE3E5ED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2862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6EDCFC9-DB25-88C3-92DA-E2554C14A2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301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6EDDB5AC-BBCB-7CEB-9BCA-27715FCAD1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35124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B60C4C06-0136-7314-8B24-FE41EFCE1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23481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 userDrawn="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407846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407846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407846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B60C4C06-0136-7314-8B24-FE41EFCE1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444439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 userDrawn="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 userDrawn="1">
          <p15:clr>
            <a:srgbClr val="FBAE40"/>
          </p15:clr>
        </p15:guide>
        <p15:guide id="41" pos="2988" userDrawn="1">
          <p15:clr>
            <a:srgbClr val="FBAE40"/>
          </p15:clr>
        </p15:guide>
        <p15:guide id="42" pos="5352" userDrawn="1">
          <p15:clr>
            <a:srgbClr val="FBAE40"/>
          </p15:clr>
        </p15:guide>
        <p15:guide id="43" orient="horz" pos="1085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7" y="2042154"/>
            <a:ext cx="12175719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B60C4C06-0136-7314-8B24-FE41EFCE1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53924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 userDrawn="1">
          <p15:clr>
            <a:srgbClr val="954F72"/>
          </p15:clr>
        </p15:guide>
        <p15:guide id="16" pos="4344" userDrawn="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 userDrawn="1">
          <p15:clr>
            <a:srgbClr val="FBAE40"/>
          </p15:clr>
        </p15:guide>
        <p15:guide id="41" pos="3840" userDrawn="1">
          <p15:clr>
            <a:srgbClr val="FBAE40"/>
          </p15:clr>
        </p15:guide>
        <p15:guide id="42" pos="6216" userDrawn="1">
          <p15:clr>
            <a:srgbClr val="FBAE40"/>
          </p15:clr>
        </p15:guide>
        <p15:guide id="43" orient="horz" pos="1284" userDrawn="1">
          <p15:clr>
            <a:srgbClr val="FBAE40"/>
          </p15:clr>
        </p15:guide>
        <p15:guide id="44" pos="3940" userDrawn="1">
          <p15:clr>
            <a:srgbClr val="FBAE40"/>
          </p15:clr>
        </p15:guide>
        <p15:guide id="45" orient="horz" pos="216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7" y="2042154"/>
            <a:ext cx="12175719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B60C4C06-0136-7314-8B24-FE41EFCE1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50327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 userDrawn="1">
          <p15:clr>
            <a:srgbClr val="954F72"/>
          </p15:clr>
        </p15:guide>
        <p15:guide id="16" pos="4344" userDrawn="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 userDrawn="1">
          <p15:clr>
            <a:srgbClr val="FBAE40"/>
          </p15:clr>
        </p15:guide>
        <p15:guide id="41" pos="3840" userDrawn="1">
          <p15:clr>
            <a:srgbClr val="FBAE40"/>
          </p15:clr>
        </p15:guide>
        <p15:guide id="42" pos="6216" userDrawn="1">
          <p15:clr>
            <a:srgbClr val="FBAE40"/>
          </p15:clr>
        </p15:guide>
        <p15:guide id="43" orient="horz" pos="1284" userDrawn="1">
          <p15:clr>
            <a:srgbClr val="FBAE40"/>
          </p15:clr>
        </p15:guide>
        <p15:guide id="44" pos="3940" userDrawn="1">
          <p15:clr>
            <a:srgbClr val="FBAE40"/>
          </p15:clr>
        </p15:guide>
        <p15:guide id="45" orient="horz" pos="216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7" y="2042154"/>
            <a:ext cx="12175719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995283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B60C4C06-0136-7314-8B24-FE41EFCE1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44C1821-6346-D755-83F0-EC5D04C1AF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E8BC1E6-3311-A73F-871A-923C49C012F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88C01D0-23FB-7438-A9BF-8E99080C98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8571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 userDrawn="1">
          <p15:clr>
            <a:srgbClr val="954F72"/>
          </p15:clr>
        </p15:guide>
        <p15:guide id="16" pos="4344" userDrawn="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 userDrawn="1">
          <p15:clr>
            <a:srgbClr val="FBAE40"/>
          </p15:clr>
        </p15:guide>
        <p15:guide id="41" pos="3840" userDrawn="1">
          <p15:clr>
            <a:srgbClr val="FBAE40"/>
          </p15:clr>
        </p15:guide>
        <p15:guide id="42" pos="6216" userDrawn="1">
          <p15:clr>
            <a:srgbClr val="FBAE40"/>
          </p15:clr>
        </p15:guide>
        <p15:guide id="43" orient="horz" pos="1284" userDrawn="1">
          <p15:clr>
            <a:srgbClr val="FBAE40"/>
          </p15:clr>
        </p15:guide>
        <p15:guide id="44" pos="3940" userDrawn="1">
          <p15:clr>
            <a:srgbClr val="FBAE40"/>
          </p15:clr>
        </p15:guide>
        <p15:guide id="45" orient="horz" pos="21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334D90-2717-2269-E486-F1900244A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21C31D-925C-53B5-2E40-C54FF245B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3429000"/>
            <a:ext cx="5686955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DDA2A08-4E66-0E3E-D138-C376487FF5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6150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44253EDB-56F0-1036-A65B-02ABC067A9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88338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F7E24-0716-000F-A23E-D45713ECDD7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30DA7-1CDF-18F6-E151-AAB776959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BC534918-4E28-3067-DE75-AAF487EA4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3586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6FC6DD5-F717-45AB-C65A-E483E17C4FE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0"/>
            <a:ext cx="12192000" cy="459740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714A3419-0299-D6E2-EAEC-B759C421A7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444237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, subheads,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F456F5C-E654-C0BD-30BA-55CC632F0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956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E74A98-D9A9-7258-AB00-FA281DFC7D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5357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A2D886A-4337-E9FA-7DBB-9D84D80A3A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956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1A1665-88FA-58ED-F1C0-48840A180A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5357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1F55E03-DF85-0E93-780C-71A8898D2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624839F-BBCE-45B6-246E-E8C737903DF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A87FC08B-CC69-ED5E-1E89-0FB4958D4A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979816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9E0A83-7ED9-6F5C-AEC4-5B98F5388F70}"/>
              </a:ext>
            </a:extLst>
          </p:cNvPr>
          <p:cNvSpPr/>
          <p:nvPr userDrawn="1"/>
        </p:nvSpPr>
        <p:spPr bwMode="auto">
          <a:xfrm>
            <a:off x="0" y="0"/>
            <a:ext cx="12192000" cy="4572000"/>
          </a:xfrm>
          <a:prstGeom prst="rect">
            <a:avLst/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F456F5C-E654-C0BD-30BA-55CC632F0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956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E74A98-D9A9-7258-AB00-FA281DFC7D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5357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A2D886A-4337-E9FA-7DBB-9D84D80A3A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956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1A1665-88FA-58ED-F1C0-48840A180A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5357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7ADEB9F-DC30-5B40-6D59-13194450FB0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0"/>
            <a:ext cx="12192000" cy="457200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0ADD2377-43F1-3C9F-D5EF-EBBBA2C54B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32611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4ACB92EB-B163-EB38-0156-C028F872F1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47146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0190326-CB8A-9A65-714A-07CD312C3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4712685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90DBB6-E167-EFBB-7028-79615839561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E84377F5-22E1-9D2A-A0FF-44C6FE95FA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93988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60" userDrawn="1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68" userDrawn="1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7248356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9B1DE51-5CDE-B96B-62FD-3A69CF6928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8000" y="0"/>
            <a:ext cx="4064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59737277-FC4D-0B1F-1FD5-5CD35AF445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43907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42517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5E5F3DC3-1739-4680-A88C-C7B8F0E6D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640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292233"/>
            <a:ext cx="7535862" cy="3279768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4000" y="4830309"/>
            <a:ext cx="7535862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73063" y="5231647"/>
            <a:ext cx="752680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F30B2090-3FEF-BD7A-3D1A-F15263CED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292232"/>
            <a:ext cx="3121026" cy="5565768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69AA33E8-65E2-5482-066C-B301F74B3FC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2" y="2210101"/>
            <a:ext cx="2113253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01984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 Clickdow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890A9B-98DE-E407-1677-225E1CB27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87" y="0"/>
            <a:ext cx="689156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960FA2C5-0F45-1F96-1312-4AD604060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7958667" y="1348398"/>
            <a:ext cx="3793070" cy="4707465"/>
          </a:xfrm>
          <a:prstGeom prst="round2SameRect">
            <a:avLst>
              <a:gd name="adj1" fmla="val 2163"/>
              <a:gd name="adj2" fmla="val 0"/>
            </a:avLst>
          </a:prstGeom>
          <a:solidFill>
            <a:srgbClr val="E8E6DF"/>
          </a:solidFill>
          <a:ln w="6350">
            <a:noFill/>
          </a:ln>
          <a:effectLst>
            <a:outerShdw blurRad="127000" dist="76200" dir="9600000" algn="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none" lIns="274320" tIns="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3000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58406-DE31-8249-0E02-6D12B150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8887" y="1759165"/>
            <a:ext cx="4737876" cy="3870680"/>
          </a:xfrm>
          <a:prstGeom prst="rect">
            <a:avLst/>
          </a:prstGeom>
          <a:noFill/>
          <a:ln w="38100">
            <a:noFill/>
          </a:ln>
          <a:effectLst/>
        </p:spPr>
      </p:pic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02C46-D31C-FDEF-C231-716FBE6417F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7724775" y="2041526"/>
            <a:ext cx="4467225" cy="331152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914400" tIns="0" rIns="914400" bIns="14630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website screenshot here or click or tap 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5F9DFC-8F86-66C5-68A6-019BCDEDB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652201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5FD7D075-9E51-3CE8-5505-AE5C8CAB04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1594155"/>
            <a:ext cx="565457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4BA9016-5747-B1D1-36DE-145A4E94C4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565220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481D8892-E962-43F0-5F5F-08F524F7EA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424348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12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3600">
          <p15:clr>
            <a:srgbClr val="FBAE40"/>
          </p15:clr>
        </p15:guide>
        <p15:guide id="32" orient="horz" pos="3408">
          <p15:clr>
            <a:srgbClr val="FBAE40"/>
          </p15:clr>
        </p15:guide>
        <p15:guide id="33" pos="10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993557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D1096F-1307-5006-527D-D3AF4C75C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6345239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CF739926-D45E-64CA-0DB0-97104E14A5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19028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_Off-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68988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220598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conta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771955"/>
            <a:ext cx="8778782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2263564"/>
            <a:ext cx="87750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358903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594151"/>
            <a:ext cx="8778782" cy="39997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1994124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AEF9DE-7B32-1B2A-6337-669A0D5B5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5540700" y="2116300"/>
            <a:chExt cx="1110600" cy="1110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F3C713F-0819-4E66-4E37-3D4AEBB16C45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B6D0E4-ABDA-CFF0-8DBA-13CB318211E8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7BF95A-A491-AA6A-78B7-D238998E43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5" y="4492432"/>
            <a:ext cx="8778782" cy="40632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885C31-00F8-2C8C-ACC7-B0A21820E6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7265" y="4898755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801E9AC-93F9-F06B-9038-5F1AAD2E0D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5" y="3042690"/>
            <a:ext cx="8778782" cy="40632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EC43E23-35AD-52A6-0DE8-366F8CC32F9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265" y="3449013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8408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 userDrawn="1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1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796286D3-2BE2-274E-2C22-7C5E05965A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318326-19BB-DD5B-81E3-D6586A45E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827846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5139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3_Off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796286D3-2BE2-274E-2C22-7C5E05965A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6E9B7-4924-90AE-8E65-159052FB5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3144660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009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full pag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A2F35014-FB65-ACD9-730E-E1D616E56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3"/>
              </a:gs>
            </a:gsLst>
            <a:lin ang="16200000" scaled="1"/>
            <a:tileRect/>
          </a:gradFill>
        </p:spPr>
        <p:txBody>
          <a:bodyPr vert="horz" wrap="square" lIns="585216" tIns="91440" rIns="0" bIns="45720" rtlCol="0">
            <a:spAutoFit/>
          </a:bodyPr>
          <a:lstStyle>
            <a:lvl1pPr marL="0" indent="0">
              <a:buNone/>
              <a:defRPr kumimoji="0" lang="en-US" sz="1999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228600" lvl="0" indent="-228600"/>
            <a:r>
              <a:rPr lang="en-US"/>
              <a:t>Click to enter title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EC3CADB3-1E72-D613-A509-B863360A3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48551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42E0005-D466-9A2B-2F72-437D2E7450DA}"/>
              </a:ext>
            </a:extLst>
          </p:cNvPr>
          <p:cNvSpPr txBox="1">
            <a:spLocks/>
          </p:cNvSpPr>
          <p:nvPr userDrawn="1"/>
        </p:nvSpPr>
        <p:spPr>
          <a:xfrm>
            <a:off x="295276" y="770467"/>
            <a:ext cx="11604624" cy="5504921"/>
          </a:xfrm>
          <a:prstGeom prst="rect">
            <a:avLst/>
          </a:prstGeom>
          <a:solidFill>
            <a:srgbClr val="FFFFFF"/>
          </a:solidFill>
        </p:spPr>
        <p:txBody>
          <a:bodyPr vert="horz" lIns="274320" tIns="182880" rIns="182880" bIns="182880" rtlCol="0">
            <a:noAutofit/>
          </a:bodyPr>
          <a:lstStyle>
            <a:lvl1pPr marL="0" indent="0" algn="l" defTabSz="914132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1400" b="0" i="0" kern="1200">
                <a:solidFill>
                  <a:schemeClr val="tx1"/>
                </a:solidFill>
                <a:effectLst/>
                <a:latin typeface="Consolas" panose="020B0609020204030204" pitchFamily="49" charset="0"/>
                <a:ea typeface="Segoe UI Semibold" charset="0"/>
                <a:cs typeface="Segoe UI Semibold" charset="0"/>
              </a:defRPr>
            </a:lvl1pPr>
            <a:lvl2pPr marL="0" indent="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10000"/>
              <a:buFont typeface="Arial" charset="0"/>
              <a:buNone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2pPr>
            <a:lvl3pPr marL="288925" indent="-22225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20000"/>
              <a:buFont typeface="Arial" charset="0"/>
              <a:buChar char="•"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3pPr>
            <a:lvl4pPr marL="631825" indent="-18288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charset="0"/>
              <a:buChar char="•"/>
              <a:tabLst/>
              <a:defRPr lang="en-US" sz="18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4pPr>
            <a:lvl5pPr marL="1162685" indent="-194310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5pPr>
            <a:lvl6pPr marL="1873781" indent="-228533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E9E9E9"/>
              </a:buClr>
              <a:buSzPct val="120000"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Segoe UI Semibold" charset="0"/>
            </a:endParaRPr>
          </a:p>
        </p:txBody>
      </p:sp>
      <p:sp>
        <p:nvSpPr>
          <p:cNvPr id="9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3EC8DAD9-3274-7DD3-8458-A6CF6E3661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438" y="1083733"/>
            <a:ext cx="11020425" cy="4885267"/>
          </a:xfrm>
        </p:spPr>
        <p:txBody>
          <a:bodyPr/>
          <a:lstStyle>
            <a:lvl1pPr marL="0" indent="0">
              <a:buNone/>
              <a:tabLst/>
              <a:defRPr sz="1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167848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right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D107E2-140D-CB86-9FA1-B9481E49E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042761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77F5E94-C055-4558-A211-EF7933FCA8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4155"/>
            <a:ext cx="404276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A89B3FAE-417F-41EF-9D05-0D6CAF8EC7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582613"/>
            <a:ext cx="5799138" cy="5692775"/>
          </a:xfrm>
        </p:spPr>
        <p:txBody>
          <a:bodyPr/>
          <a:lstStyle>
            <a:lvl1pPr marL="0" indent="0">
              <a:buNone/>
              <a:tabLst/>
              <a:defRPr sz="1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690523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F055FC1-EF87-C5EC-9545-B346C73AC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389" y="2081710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EBA1527-2F4C-29A6-6A08-4FBA5CAE4E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6389" y="3587124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B81DC28-90DC-14C9-6ED7-101D16E58F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6389" y="4077778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0281408E-274B-89C6-8571-F986E6EE65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77414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with Log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612577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3B2054C5-1258-8F24-CB3E-C0C7AA294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91258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-colum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AB8950-CE1F-05A6-2114-49B53E68C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128905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3"/>
                </a:gs>
                <a:gs pos="97531">
                  <a:srgbClr val="8DC8E8"/>
                </a:gs>
                <a:gs pos="48000">
                  <a:schemeClr val="accent2"/>
                </a:gs>
                <a:gs pos="22000">
                  <a:srgbClr val="F4364C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B14116FB-E904-DC73-7B06-3E22452633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AC2502E-5D9F-F851-3464-EDB3AAD612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818177"/>
            <a:ext cx="5033361" cy="2807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4130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 userDrawn="1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 userDrawn="1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 userDrawn="1">
          <p15:clr>
            <a:srgbClr val="954F72"/>
          </p15:clr>
        </p15:guide>
        <p15:guide id="40" pos="384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_with Log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616043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D9E8228-6949-BCF9-F825-22D65A43DB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2080227"/>
            <a:ext cx="3361943" cy="553998"/>
          </a:xfrm>
          <a:noFill/>
        </p:spPr>
        <p:txBody>
          <a:bodyPr wrap="square" lIns="0" tIns="0" rIns="0" bIns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DD9B65-7B9C-E803-654B-692D90202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5640" y="2276475"/>
            <a:ext cx="7114222" cy="1689099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  <a:lvl2pPr marL="155448" indent="0">
              <a:buNone/>
              <a:defRPr lang="en-US" sz="2000" b="0" kern="1200" cap="none" spc="-5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2pPr>
            <a:lvl3pPr marL="265176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3D724FF2-BFB6-0799-B9AE-F83BA9177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35951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592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Gradient_Dark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9C25A02-AC19-00D7-AA19-15FBBBA075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0BD8134C-9DAE-AC17-E85E-797425358B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BD6AF20-3445-2A80-6CE8-04C04421E1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4357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earn Clickdow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B5AC9CC-CBA7-2165-37C5-00D2CAABA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87" y="0"/>
            <a:ext cx="689156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5F9DFC-8F86-66C5-68A6-019BCDEDB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863338" cy="37151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A94A1388-BD3C-450C-8D99-7C21AEFDA7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47266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12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3600">
          <p15:clr>
            <a:srgbClr val="FBAE40"/>
          </p15:clr>
        </p15:guide>
        <p15:guide id="32" orient="horz" pos="3408">
          <p15:clr>
            <a:srgbClr val="FBAE40"/>
          </p15:clr>
        </p15:guide>
        <p15:guide id="33" pos="10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_2-colum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340DCC4-9FA9-09C4-BB96-6B9979AA2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128905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3"/>
                </a:gs>
                <a:gs pos="97531">
                  <a:srgbClr val="8DC8E8"/>
                </a:gs>
                <a:gs pos="48000">
                  <a:schemeClr val="accent2"/>
                </a:gs>
                <a:gs pos="22000">
                  <a:srgbClr val="F4364C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400A7934-B6A5-1A91-FBCA-710DD07CE5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D82F77F-F413-CFB2-A490-42936771DAD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6389" y="1818177"/>
            <a:ext cx="4719695" cy="2496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F9FBD2C-38D6-C1BF-620A-300B1F4C5C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1338" y="1818177"/>
            <a:ext cx="4719695" cy="2496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971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 userDrawn="1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 userDrawn="1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 userDrawn="1">
          <p15:clr>
            <a:srgbClr val="954F7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-BI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AA94852-62BE-D975-5820-B3227B110B53}"/>
              </a:ext>
            </a:extLst>
          </p:cNvPr>
          <p:cNvSpPr/>
          <p:nvPr userDrawn="1"/>
        </p:nvSpPr>
        <p:spPr bwMode="auto">
          <a:xfrm>
            <a:off x="1" y="0"/>
            <a:ext cx="7036066" cy="6858000"/>
          </a:xfrm>
          <a:prstGeom prst="rect">
            <a:avLst/>
          </a:prstGeom>
          <a:solidFill>
            <a:srgbClr val="F4F3F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749038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63B5AFD-1A0C-9C6A-B579-7F4B791823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7554590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8B296A1-E2FF-6AD0-056E-6FFA0EA08B6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10568728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8F4ACC-A223-94FA-AF57-8B62501B059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1659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133D48-744E-F029-079E-2E16C280989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 bwMode="ltGray">
          <a:xfrm>
            <a:off x="7554590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09D3DDE-EAFB-B57D-9147-8827F7743E1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 bwMode="ltGray">
          <a:xfrm>
            <a:off x="10568728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FDB12BE-8B16-4DC3-C014-945C54E8CD7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 bwMode="ltGray">
          <a:xfrm>
            <a:off x="9061659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0375802-7BB3-7A20-1210-E5FEEE1A56F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65231" y="457200"/>
            <a:ext cx="2849035" cy="2874212"/>
          </a:xfrm>
          <a:prstGeom prst="roundRect">
            <a:avLst>
              <a:gd name="adj" fmla="val 21738"/>
            </a:avLst>
          </a:prstGeom>
          <a:blipFill>
            <a:blip r:embed="rId2"/>
            <a:stretch>
              <a:fillRect/>
            </a:stretch>
          </a:blipFill>
          <a:effectLst>
            <a:outerShdw blurRad="314198" dist="111760" dir="8040000" algn="ctr" rotWithShape="0">
              <a:schemeClr val="tx1">
                <a:alpha val="22000"/>
              </a:schemeClr>
            </a:outerShdw>
          </a:effectLst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4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</a:t>
            </a:r>
            <a:br>
              <a:rPr lang="en-US"/>
            </a:br>
            <a:r>
              <a:rPr lang="en-US"/>
              <a:t>add your picture here</a:t>
            </a:r>
          </a:p>
        </p:txBody>
      </p:sp>
      <p:sp>
        <p:nvSpPr>
          <p:cNvPr id="9" name="Footer Placeholder 10">
            <a:extLst>
              <a:ext uri="{FF2B5EF4-FFF2-40B4-BE49-F238E27FC236}">
                <a16:creationId xmlns:a16="http://schemas.microsoft.com/office/drawing/2014/main" id="{D3ECBC57-006B-CB8F-1EDC-04C18F0D01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969660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endee-Intro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E84377F5-22E1-9D2A-A0FF-44C6FE95FA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pic>
        <p:nvPicPr>
          <p:cNvPr id="5" name="Picture Placeholder 8" descr="Remote attendees participating in a Microsoft Teams Room (MTR) meeting while people in the conference room are viewing attendees in Gallery View on the front of room monitors​. ">
            <a:extLst>
              <a:ext uri="{FF2B5EF4-FFF2-40B4-BE49-F238E27FC236}">
                <a16:creationId xmlns:a16="http://schemas.microsoft.com/office/drawing/2014/main" id="{52246ABC-CD2B-AD84-9C67-DFE64BEAE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01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6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68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page_Big headline_Lear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361096-DA6C-ED52-FA05-5031C6CAB2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E59AFC-909D-1098-D672-A384B9746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081" y="2448062"/>
            <a:ext cx="10430257" cy="1015663"/>
          </a:xfrm>
        </p:spPr>
        <p:txBody>
          <a:bodyPr anchor="b" anchorCtr="0"/>
          <a:lstStyle>
            <a:lvl1pPr>
              <a:defRPr sz="6600" spc="-100" baseline="0">
                <a:latin typeface="+mn-lt"/>
              </a:defRPr>
            </a:lvl1pPr>
          </a:lstStyle>
          <a:p>
            <a:r>
              <a:rPr lang="en-US"/>
              <a:t>Big headline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AE3F76B-93DD-2A11-C7C5-3051EECE97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278313"/>
            <a:ext cx="471268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77A8E4-EDF0-DDB3-8098-28D44E234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6410" y="4278313"/>
            <a:ext cx="376595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A750801D-F318-C32F-F1A8-2EB08A5D12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94056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68" userDrawn="1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36" userDrawn="1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 userDrawn="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347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1101347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F16CAC6C-E57B-D312-6754-C68FA11C55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73569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5646CF9B-C3C6-BF79-10C9-634FDE6DD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30" r:id="rId1"/>
    <p:sldLayoutId id="2147484884" r:id="rId2"/>
    <p:sldLayoutId id="2147484845" r:id="rId3"/>
    <p:sldLayoutId id="2147484870" r:id="rId4"/>
    <p:sldLayoutId id="2147484872" r:id="rId5"/>
    <p:sldLayoutId id="2147484867" r:id="rId6"/>
    <p:sldLayoutId id="2147484908" r:id="rId7"/>
    <p:sldLayoutId id="2147484839" r:id="rId8"/>
    <p:sldLayoutId id="2147484742" r:id="rId9"/>
    <p:sldLayoutId id="2147484910" r:id="rId10"/>
    <p:sldLayoutId id="2147484817" r:id="rId11"/>
    <p:sldLayoutId id="2147484741" r:id="rId12"/>
    <p:sldLayoutId id="2147484807" r:id="rId13"/>
    <p:sldLayoutId id="2147484753" r:id="rId14"/>
    <p:sldLayoutId id="2147484808" r:id="rId15"/>
    <p:sldLayoutId id="2147484912" r:id="rId16"/>
    <p:sldLayoutId id="2147484914" r:id="rId17"/>
    <p:sldLayoutId id="2147484917" r:id="rId18"/>
    <p:sldLayoutId id="2147484915" r:id="rId19"/>
    <p:sldLayoutId id="2147484873" r:id="rId20"/>
    <p:sldLayoutId id="2147484886" r:id="rId21"/>
    <p:sldLayoutId id="2147484885" r:id="rId22"/>
    <p:sldLayoutId id="2147484874" r:id="rId23"/>
    <p:sldLayoutId id="2147484745" r:id="rId24"/>
    <p:sldLayoutId id="2147484743" r:id="rId25"/>
    <p:sldLayoutId id="2147484749" r:id="rId26"/>
    <p:sldLayoutId id="2147484875" r:id="rId27"/>
    <p:sldLayoutId id="2147484840" r:id="rId28"/>
    <p:sldLayoutId id="2147484887" r:id="rId29"/>
    <p:sldLayoutId id="2147484909" r:id="rId30"/>
    <p:sldLayoutId id="2147484907" r:id="rId31"/>
    <p:sldLayoutId id="2147484911" r:id="rId32"/>
    <p:sldLayoutId id="2147484899" r:id="rId33"/>
    <p:sldLayoutId id="2147484903" r:id="rId34"/>
    <p:sldLayoutId id="2147484905" r:id="rId35"/>
    <p:sldLayoutId id="2147484900" r:id="rId36"/>
    <p:sldLayoutId id="2147484906" r:id="rId37"/>
    <p:sldLayoutId id="2147484821" r:id="rId38"/>
    <p:sldLayoutId id="2147484728" r:id="rId39"/>
    <p:sldLayoutId id="2147484859" r:id="rId40"/>
    <p:sldLayoutId id="2147484889" r:id="rId41"/>
    <p:sldLayoutId id="2147484918" r:id="rId42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0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265176" marR="0" indent="-109728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A5A5A5"/>
          </p15:clr>
        </p15:guide>
        <p15:guide id="2" pos="7680" userDrawn="1">
          <p15:clr>
            <a:srgbClr val="A5A5A5"/>
          </p15:clr>
        </p15:guide>
        <p15:guide id="3" pos="186" userDrawn="1">
          <p15:clr>
            <a:srgbClr val="A5A5A5"/>
          </p15:clr>
        </p15:guide>
        <p15:guide id="26" pos="7496" userDrawn="1">
          <p15:clr>
            <a:srgbClr val="A5A5A5"/>
          </p15:clr>
        </p15:guide>
        <p15:guide id="27" orient="horz" userDrawn="1">
          <p15:clr>
            <a:srgbClr val="A5A5A5"/>
          </p15:clr>
        </p15:guide>
        <p15:guide id="28" orient="horz" pos="4320" userDrawn="1">
          <p15:clr>
            <a:srgbClr val="A5A5A5"/>
          </p15:clr>
        </p15:guide>
        <p15:guide id="29" orient="horz" pos="184" userDrawn="1">
          <p15:clr>
            <a:srgbClr val="A5A5A5"/>
          </p15:clr>
        </p15:guide>
        <p15:guide id="40" orient="horz" pos="4134" userDrawn="1">
          <p15:clr>
            <a:srgbClr val="A5A5A5"/>
          </p15:clr>
        </p15:guide>
        <p15:guide id="42" pos="365" userDrawn="1">
          <p15:clr>
            <a:srgbClr val="C35EA4"/>
          </p15:clr>
        </p15:guide>
        <p15:guide id="43" orient="horz" pos="367" userDrawn="1">
          <p15:clr>
            <a:srgbClr val="C35EA4"/>
          </p15:clr>
        </p15:guide>
        <p15:guide id="44" orient="horz" pos="3953" userDrawn="1">
          <p15:clr>
            <a:srgbClr val="C35EA4"/>
          </p15:clr>
        </p15:guide>
        <p15:guide id="45" pos="7307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ynamics365/fin-ops-core/dev-itpro/copilot/enable-copilot" TargetMode="External"/><Relationship Id="rId2" Type="http://schemas.openxmlformats.org/officeDocument/2006/relationships/hyperlink" Target="https://learn.microsoft.com/training/courses/browse/" TargetMode="External"/><Relationship Id="rId1" Type="http://schemas.openxmlformats.org/officeDocument/2006/relationships/slideLayout" Target="../slideLayouts/slideLayout42.xml"/><Relationship Id="rId4" Type="http://schemas.openxmlformats.org/officeDocument/2006/relationships/hyperlink" Target="https://learn.microsoft.com/en-us/dynamics365/finance/accounts-receivable/collectionscoordinatorsummary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3E08FA2-C73F-A01D-C334-4FAC0DB0C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99" y="1878496"/>
            <a:ext cx="5686955" cy="1231106"/>
          </a:xfrm>
        </p:spPr>
        <p:txBody>
          <a:bodyPr/>
          <a:lstStyle/>
          <a:p>
            <a:r>
              <a:rPr lang="en-US" noProof="0" dirty="0"/>
              <a:t>Collection Coordinator Workspace using Copilot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A2BF8BC-EDED-61C2-562F-15FB955AD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4740F1-B816-6BEC-8362-3B8D251DFC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56150" y="6446520"/>
            <a:ext cx="1645920" cy="153888"/>
          </a:xfrm>
        </p:spPr>
        <p:txBody>
          <a:bodyPr/>
          <a:lstStyle/>
          <a:p>
            <a:r>
              <a:rPr lang="en-US" dirty="0"/>
              <a:t>13-June-2024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33FF7E-DC9B-4129-24AA-1EE0ABC2148F}"/>
              </a:ext>
            </a:extLst>
          </p:cNvPr>
          <p:cNvSpPr txBox="1"/>
          <p:nvPr/>
        </p:nvSpPr>
        <p:spPr>
          <a:xfrm>
            <a:off x="261799" y="3518452"/>
            <a:ext cx="460513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/>
              <a:t>Microsoft Dynamics 365 Finance and Operations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406060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7BDFE-E625-5B18-5C4E-85ABC572E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1" y="3384610"/>
            <a:ext cx="8193024" cy="615553"/>
          </a:xfrm>
        </p:spPr>
        <p:txBody>
          <a:bodyPr/>
          <a:lstStyle/>
          <a:p>
            <a:r>
              <a:rPr lang="en-US" dirty="0"/>
              <a:t>The End of The Beginning</a:t>
            </a:r>
          </a:p>
        </p:txBody>
      </p:sp>
    </p:spTree>
    <p:extLst>
      <p:ext uri="{BB962C8B-B14F-4D97-AF65-F5344CB8AC3E}">
        <p14:creationId xmlns:p14="http://schemas.microsoft.com/office/powerpoint/2010/main" val="412211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5B55108-207A-D9FF-AF4B-A304A5DEB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585788"/>
            <a:ext cx="5748337" cy="369332"/>
          </a:xfrm>
        </p:spPr>
        <p:txBody>
          <a:bodyPr/>
          <a:lstStyle/>
          <a:p>
            <a:r>
              <a:rPr lang="en-US" sz="2400"/>
              <a:t>Hello!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553B6DE-CBCC-D805-6A97-2E9248B43F2C}"/>
              </a:ext>
            </a:extLst>
          </p:cNvPr>
          <p:cNvSpPr txBox="1">
            <a:spLocks/>
          </p:cNvSpPr>
          <p:nvPr/>
        </p:nvSpPr>
        <p:spPr>
          <a:xfrm>
            <a:off x="588963" y="1085850"/>
            <a:ext cx="630237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Thank you for joining me today</a:t>
            </a:r>
          </a:p>
        </p:txBody>
      </p:sp>
      <p:sp>
        <p:nvSpPr>
          <p:cNvPr id="8" name="Rounded Rectangle 3_1">
            <a:extLst>
              <a:ext uri="{FF2B5EF4-FFF2-40B4-BE49-F238E27FC236}">
                <a16:creationId xmlns:a16="http://schemas.microsoft.com/office/drawing/2014/main" id="{02A69FC5-E869-7938-B593-C7A42F844DCF}"/>
              </a:ext>
            </a:extLst>
          </p:cNvPr>
          <p:cNvSpPr/>
          <p:nvPr/>
        </p:nvSpPr>
        <p:spPr>
          <a:xfrm>
            <a:off x="584200" y="1871133"/>
            <a:ext cx="5969000" cy="3032449"/>
          </a:xfrm>
          <a:prstGeom prst="roundRect">
            <a:avLst>
              <a:gd name="adj" fmla="val 3632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pPr marL="0" marR="0" lvl="0" indent="0" defTabSz="932742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Speaker: </a:t>
            </a:r>
            <a:r>
              <a:rPr lang="en-US" sz="2000" kern="0" dirty="0">
                <a:solidFill>
                  <a:srgbClr val="000000"/>
                </a:solidFill>
                <a:latin typeface="+mj-lt"/>
              </a:rPr>
              <a:t>Saurabh Bharati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defTabSz="932742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000000"/>
                </a:solidFill>
              </a:rPr>
              <a:t>MVP for AI ERP, MCT and Microsoft Certified professional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defTabSz="932742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EY, UK</a:t>
            </a:r>
          </a:p>
          <a:p>
            <a:pPr marL="0" marR="0" lvl="0" indent="0" defTabSz="932742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Over 10 years of experience as 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Microsoft Dynamics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365 consultant across different business application areas.  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2AB5424-9D84-FAB9-4FA9-A13D7E3A190C}"/>
              </a:ext>
            </a:extLst>
          </p:cNvPr>
          <p:cNvSpPr txBox="1">
            <a:spLocks/>
          </p:cNvSpPr>
          <p:nvPr/>
        </p:nvSpPr>
        <p:spPr>
          <a:xfrm>
            <a:off x="668683" y="5171397"/>
            <a:ext cx="5314950" cy="811179"/>
          </a:xfrm>
          <a:prstGeom prst="rect">
            <a:avLst/>
          </a:prstGeom>
        </p:spPr>
        <p:txBody>
          <a:bodyPr lIns="0" tIns="0" rIns="0" bIns="0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Youtube.com/</a:t>
            </a:r>
            <a:r>
              <a:rPr lang="en-US" sz="1200" dirty="0" err="1"/>
              <a:t>Dynamicsclass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linkedin.com/</a:t>
            </a:r>
            <a:r>
              <a:rPr lang="en-US" sz="1200" dirty="0" err="1"/>
              <a:t>saurabh.bharati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bhartisaurabh2014@hotmail.com</a:t>
            </a:r>
          </a:p>
          <a:p>
            <a:pPr marL="0" indent="0">
              <a:buNone/>
            </a:pPr>
            <a:r>
              <a:rPr lang="en-US" sz="1200" dirty="0"/>
              <a:t>Blog: https://exploredynamics365.home.blog/</a:t>
            </a:r>
          </a:p>
        </p:txBody>
      </p:sp>
      <p:pic>
        <p:nvPicPr>
          <p:cNvPr id="7" name="Picture Placeholder 6" descr="A person in a suit&#10;&#10;Description automatically generated">
            <a:extLst>
              <a:ext uri="{FF2B5EF4-FFF2-40B4-BE49-F238E27FC236}">
                <a16:creationId xmlns:a16="http://schemas.microsoft.com/office/drawing/2014/main" id="{E8947962-CACA-019C-00F6-FC5C35D12C1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9516" r="9516"/>
          <a:stretch>
            <a:fillRect/>
          </a:stretch>
        </p:blipFill>
        <p:spPr/>
      </p:pic>
      <p:pic>
        <p:nvPicPr>
          <p:cNvPr id="38" name="Picture Placeholder 37" descr="A blue and white logo&#10;&#10;Description automatically generated">
            <a:extLst>
              <a:ext uri="{FF2B5EF4-FFF2-40B4-BE49-F238E27FC236}">
                <a16:creationId xmlns:a16="http://schemas.microsoft.com/office/drawing/2014/main" id="{ECBC3842-53C7-0E81-5D10-B230BE7B911D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4"/>
          <a:srcRect l="84" r="84"/>
          <a:stretch>
            <a:fillRect/>
          </a:stretch>
        </p:blipFill>
        <p:spPr/>
      </p:pic>
      <p:pic>
        <p:nvPicPr>
          <p:cNvPr id="36" name="Picture Placeholder 35" descr="A blue and white circle with text&#10;&#10;Description automatically generated">
            <a:extLst>
              <a:ext uri="{FF2B5EF4-FFF2-40B4-BE49-F238E27FC236}">
                <a16:creationId xmlns:a16="http://schemas.microsoft.com/office/drawing/2014/main" id="{78271E47-4F89-A755-7B08-3798B1D9C352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5"/>
          <a:srcRect t="120" b="120"/>
          <a:stretch>
            <a:fillRect/>
          </a:stretch>
        </p:blipFill>
        <p:spPr/>
      </p:pic>
      <p:pic>
        <p:nvPicPr>
          <p:cNvPr id="40" name="Picture Placeholder 39" descr="A purple and white logo&#10;&#10;Description automatically generated">
            <a:extLst>
              <a:ext uri="{FF2B5EF4-FFF2-40B4-BE49-F238E27FC236}">
                <a16:creationId xmlns:a16="http://schemas.microsoft.com/office/drawing/2014/main" id="{A7953F4C-5A1D-BD13-9FDD-75126839E57D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6"/>
          <a:srcRect t="3731" b="3731"/>
          <a:stretch>
            <a:fillRect/>
          </a:stretch>
        </p:blipFill>
        <p:spPr/>
      </p:pic>
      <p:pic>
        <p:nvPicPr>
          <p:cNvPr id="42" name="Picture Placeholder 41" descr="A blue and white logo&#10;&#10;Description automatically generated">
            <a:extLst>
              <a:ext uri="{FF2B5EF4-FFF2-40B4-BE49-F238E27FC236}">
                <a16:creationId xmlns:a16="http://schemas.microsoft.com/office/drawing/2014/main" id="{27F4FBFB-B041-C0A6-8CEB-5BE0702DAB82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7"/>
          <a:srcRect/>
          <a:stretch>
            <a:fillRect/>
          </a:stretch>
        </p:blipFill>
        <p:spPr/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22EB63-491C-85C2-F489-E7594D45B3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pic>
        <p:nvPicPr>
          <p:cNvPr id="50" name="Picture Placeholder 49" descr="A blue and white diamond with letters&#10;&#10;Description automatically generated">
            <a:extLst>
              <a:ext uri="{FF2B5EF4-FFF2-40B4-BE49-F238E27FC236}">
                <a16:creationId xmlns:a16="http://schemas.microsoft.com/office/drawing/2014/main" id="{88655042-083B-5AEA-706D-60581A5A1D44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8"/>
          <a:srcRect/>
          <a:stretch>
            <a:fillRect/>
          </a:stretch>
        </p:blipFill>
        <p:spPr/>
      </p:pic>
      <p:pic>
        <p:nvPicPr>
          <p:cNvPr id="48" name="Picture Placeholder 47" descr="A blue and white logo&#10;&#10;Description automatically generated">
            <a:extLst>
              <a:ext uri="{FF2B5EF4-FFF2-40B4-BE49-F238E27FC236}">
                <a16:creationId xmlns:a16="http://schemas.microsoft.com/office/drawing/2014/main" id="{16595836-A7B4-F507-582B-116EE458E813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9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540372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58C755EC-AC0C-9301-7D91-2576B857C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69332"/>
          </a:xfrm>
        </p:spPr>
        <p:txBody>
          <a:bodyPr/>
          <a:lstStyle/>
          <a:p>
            <a:r>
              <a:rPr lang="en-US" sz="2400" dirty="0"/>
              <a:t>Let’s explore together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BBF5F6-29D0-B236-53FC-489F721E8B80}"/>
              </a:ext>
            </a:extLst>
          </p:cNvPr>
          <p:cNvSpPr txBox="1"/>
          <p:nvPr/>
        </p:nvSpPr>
        <p:spPr>
          <a:xfrm>
            <a:off x="817055" y="1751634"/>
            <a:ext cx="367615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rgbClr val="0078D4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What is for today</a:t>
            </a:r>
          </a:p>
        </p:txBody>
      </p:sp>
      <p:sp>
        <p:nvSpPr>
          <p:cNvPr id="6" name="Rounded Rectangle 3_1">
            <a:extLst>
              <a:ext uri="{FF2B5EF4-FFF2-40B4-BE49-F238E27FC236}">
                <a16:creationId xmlns:a16="http://schemas.microsoft.com/office/drawing/2014/main" id="{C6B9F38D-336E-8D63-061E-F4C05B7FD639}"/>
              </a:ext>
            </a:extLst>
          </p:cNvPr>
          <p:cNvSpPr/>
          <p:nvPr/>
        </p:nvSpPr>
        <p:spPr>
          <a:xfrm>
            <a:off x="585807" y="2148199"/>
            <a:ext cx="10496323" cy="3827151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137160" lvl="0" indent="-137160" defTabSz="932742"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/>
                </a:solidFill>
                <a:cs typeface="Segoe UI" panose="020B0502040204020203" pitchFamily="34" charset="0"/>
              </a:rPr>
              <a:t>Overview of Copilot and AI capabilities in Microsoft Dynamics 365 Finance and Operations : 10 Mins</a:t>
            </a:r>
          </a:p>
          <a:p>
            <a:pPr marL="137160" lvl="0" indent="-137160" defTabSz="932742"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/>
                </a:solidFill>
                <a:cs typeface="Segoe UI" panose="020B0502040204020203" pitchFamily="34" charset="0"/>
              </a:rPr>
              <a:t>Configuration and Pre-Requisites: 15 Mins</a:t>
            </a:r>
          </a:p>
          <a:p>
            <a:pPr marL="137160" lvl="0" indent="-137160" defTabSz="932742"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/>
                </a:solidFill>
                <a:cs typeface="Segoe UI" panose="020B0502040204020203" pitchFamily="34" charset="0"/>
              </a:rPr>
              <a:t>Explore Collection coordinator workspace : 5 Mins</a:t>
            </a:r>
          </a:p>
          <a:p>
            <a:pPr marL="137160" lvl="0" indent="-137160" defTabSz="932742"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/>
                </a:solidFill>
                <a:cs typeface="Segoe UI" panose="020B0502040204020203" pitchFamily="34" charset="0"/>
              </a:rPr>
              <a:t>Demo : 20 Mins</a:t>
            </a:r>
          </a:p>
          <a:p>
            <a:pPr marL="137160" lvl="0" indent="-137160" defTabSz="932742">
              <a:spcBef>
                <a:spcPct val="20000"/>
              </a:spcBef>
              <a:buSzPct val="90000"/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1"/>
                </a:solidFill>
                <a:cs typeface="Segoe UI" panose="020B0502040204020203" pitchFamily="34" charset="0"/>
              </a:rPr>
              <a:t>Q&amp;A : 10 Mins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34F1B33-E3A8-4CC1-310D-CD6A36507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099099" y="1567512"/>
            <a:ext cx="1110600" cy="1110600"/>
            <a:chOff x="9378893" y="2116300"/>
            <a:chExt cx="1110600" cy="11106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DC215CC-252B-AC70-BF00-8CB7AF83F42D}"/>
                </a:ext>
              </a:extLst>
            </p:cNvPr>
            <p:cNvSpPr/>
            <p:nvPr/>
          </p:nvSpPr>
          <p:spPr>
            <a:xfrm>
              <a:off x="9378893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AC0EFFE-36D9-4A72-1918-09CCD4854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9587795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87129-3E98-A309-ECAE-E0EF1D6CC0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1256370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767E9-DE24-BFC9-0344-C106894F0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65" y="585788"/>
            <a:ext cx="6500192" cy="430887"/>
          </a:xfrm>
        </p:spPr>
        <p:txBody>
          <a:bodyPr/>
          <a:lstStyle/>
          <a:p>
            <a:r>
              <a:rPr lang="en-US" sz="2800" dirty="0"/>
              <a:t>Access official </a:t>
            </a:r>
            <a:r>
              <a:rPr lang="en-US" sz="2400" dirty="0"/>
              <a:t>Microsoft</a:t>
            </a:r>
            <a:r>
              <a:rPr lang="en-US" sz="2800" dirty="0"/>
              <a:t> learn references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044A96B-6E8F-0626-1F15-2DB8E0B8E052}"/>
              </a:ext>
            </a:extLst>
          </p:cNvPr>
          <p:cNvSpPr txBox="1">
            <a:spLocks/>
          </p:cNvSpPr>
          <p:nvPr/>
        </p:nvSpPr>
        <p:spPr>
          <a:xfrm>
            <a:off x="397565" y="1153956"/>
            <a:ext cx="580618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All course content is available on Microsoft Learn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27E476-C5F2-1EE3-D528-BABA8D3D8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0813" y="2024221"/>
            <a:ext cx="5145015" cy="559721"/>
          </a:xfrm>
          <a:custGeom>
            <a:avLst/>
            <a:gdLst>
              <a:gd name="connsiteX0" fmla="*/ 0 w 8437531"/>
              <a:gd name="connsiteY0" fmla="*/ 0 h 1223512"/>
              <a:gd name="connsiteX1" fmla="*/ 8299274 w 8437531"/>
              <a:gd name="connsiteY1" fmla="*/ 0 h 1223512"/>
              <a:gd name="connsiteX2" fmla="*/ 8437531 w 8437531"/>
              <a:gd name="connsiteY2" fmla="*/ 138257 h 1223512"/>
              <a:gd name="connsiteX3" fmla="*/ 8437531 w 8437531"/>
              <a:gd name="connsiteY3" fmla="*/ 1085255 h 1223512"/>
              <a:gd name="connsiteX4" fmla="*/ 8299274 w 8437531"/>
              <a:gd name="connsiteY4" fmla="*/ 1223512 h 1223512"/>
              <a:gd name="connsiteX5" fmla="*/ 0 w 8437531"/>
              <a:gd name="connsiteY5" fmla="*/ 1223512 h 1223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37531" h="1223512">
                <a:moveTo>
                  <a:pt x="0" y="0"/>
                </a:moveTo>
                <a:lnTo>
                  <a:pt x="8299274" y="0"/>
                </a:lnTo>
                <a:cubicBezTo>
                  <a:pt x="8375631" y="0"/>
                  <a:pt x="8437531" y="61900"/>
                  <a:pt x="8437531" y="138257"/>
                </a:cubicBezTo>
                <a:lnTo>
                  <a:pt x="8437531" y="1085255"/>
                </a:lnTo>
                <a:cubicBezTo>
                  <a:pt x="8437531" y="1161612"/>
                  <a:pt x="8375631" y="1223512"/>
                  <a:pt x="8299274" y="1223512"/>
                </a:cubicBezTo>
                <a:lnTo>
                  <a:pt x="0" y="1223512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3900000" scaled="0"/>
          </a:gradFill>
          <a:ln>
            <a:noFill/>
          </a:ln>
          <a:effectLst>
            <a:outerShdw blurRad="254000" dist="38100" dir="18900000" sx="102000" sy="102000" algn="bl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C73ECC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E81F08F0-69C3-503F-98FA-49046BF52668}"/>
              </a:ext>
            </a:extLst>
          </p:cNvPr>
          <p:cNvSpPr txBox="1">
            <a:spLocks/>
          </p:cNvSpPr>
          <p:nvPr/>
        </p:nvSpPr>
        <p:spPr>
          <a:xfrm>
            <a:off x="584199" y="2180971"/>
            <a:ext cx="4576233" cy="246221"/>
          </a:xfrm>
          <a:prstGeom prst="rect">
            <a:avLst/>
          </a:prstGeom>
        </p:spPr>
        <p:txBody>
          <a:bodyPr lIns="0" tIns="0" rIns="0" bIns="0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>
                <a:solidFill>
                  <a:schemeClr val="bg1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learn.microsoft.com/training/courses/browse</a:t>
            </a:r>
            <a:endParaRPr lang="en-US" sz="1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 Placeholder 61">
            <a:extLst>
              <a:ext uri="{FF2B5EF4-FFF2-40B4-BE49-F238E27FC236}">
                <a16:creationId xmlns:a16="http://schemas.microsoft.com/office/drawing/2014/main" id="{872DF97A-AE97-BEEE-3029-CB3AEFF7028B}"/>
              </a:ext>
            </a:extLst>
          </p:cNvPr>
          <p:cNvSpPr txBox="1">
            <a:spLocks/>
          </p:cNvSpPr>
          <p:nvPr/>
        </p:nvSpPr>
        <p:spPr>
          <a:xfrm>
            <a:off x="149087" y="2951319"/>
            <a:ext cx="6239449" cy="2813377"/>
          </a:xfrm>
          <a:prstGeom prst="rect">
            <a:avLst/>
          </a:prstGeom>
        </p:spPr>
        <p:txBody>
          <a:bodyPr lIns="0" tIns="0" rIns="0" bIns="0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https://learn.microsoft.com/en-us/dynamics365/fin-ops-core/fin-ops/copilot/copilot-for-finance-operations</a:t>
            </a:r>
          </a:p>
          <a:p>
            <a:r>
              <a:rPr lang="en-US" dirty="0">
                <a:hlinkClick r:id="rId3"/>
              </a:rPr>
              <a:t>https://learn.microsoft.com/en-us/dynamics365/fin-ops-core/dev-itpro/copilot/enable-copilot</a:t>
            </a:r>
            <a:endParaRPr lang="en-US" dirty="0"/>
          </a:p>
          <a:p>
            <a:r>
              <a:rPr lang="en-US" dirty="0">
                <a:hlinkClick r:id="rId4"/>
              </a:rPr>
              <a:t>https://learn.microsoft.com/en-us/dynamics365/finance/accounts-receivable/collectionscoordinatorsummary</a:t>
            </a:r>
            <a:endParaRPr lang="en-US" dirty="0"/>
          </a:p>
          <a:p>
            <a:r>
              <a:rPr lang="en-US" dirty="0"/>
              <a:t>Explore Latest Tech talks</a:t>
            </a:r>
          </a:p>
          <a:p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B8C1002-7AB4-728F-DFD1-D736F69B7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7615220" y="3146679"/>
            <a:ext cx="4427693" cy="564642"/>
          </a:xfrm>
          <a:custGeom>
            <a:avLst/>
            <a:gdLst>
              <a:gd name="connsiteX0" fmla="*/ 0 w 8437531"/>
              <a:gd name="connsiteY0" fmla="*/ 0 h 1223512"/>
              <a:gd name="connsiteX1" fmla="*/ 8299274 w 8437531"/>
              <a:gd name="connsiteY1" fmla="*/ 0 h 1223512"/>
              <a:gd name="connsiteX2" fmla="*/ 8437531 w 8437531"/>
              <a:gd name="connsiteY2" fmla="*/ 138257 h 1223512"/>
              <a:gd name="connsiteX3" fmla="*/ 8437531 w 8437531"/>
              <a:gd name="connsiteY3" fmla="*/ 1085255 h 1223512"/>
              <a:gd name="connsiteX4" fmla="*/ 8299274 w 8437531"/>
              <a:gd name="connsiteY4" fmla="*/ 1223512 h 1223512"/>
              <a:gd name="connsiteX5" fmla="*/ 0 w 8437531"/>
              <a:gd name="connsiteY5" fmla="*/ 1223512 h 1223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37531" h="1223512">
                <a:moveTo>
                  <a:pt x="0" y="0"/>
                </a:moveTo>
                <a:lnTo>
                  <a:pt x="8299274" y="0"/>
                </a:lnTo>
                <a:cubicBezTo>
                  <a:pt x="8375631" y="0"/>
                  <a:pt x="8437531" y="61900"/>
                  <a:pt x="8437531" y="138257"/>
                </a:cubicBezTo>
                <a:lnTo>
                  <a:pt x="8437531" y="1085255"/>
                </a:lnTo>
                <a:cubicBezTo>
                  <a:pt x="8437531" y="1161612"/>
                  <a:pt x="8375631" y="1223512"/>
                  <a:pt x="8299274" y="1223512"/>
                </a:cubicBezTo>
                <a:lnTo>
                  <a:pt x="0" y="12235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38100" dir="18900000" sx="102000" sy="102000" algn="bl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C73ECC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7FF546A5-9F65-C8AE-FEFD-9330CE945664}"/>
              </a:ext>
            </a:extLst>
          </p:cNvPr>
          <p:cNvSpPr txBox="1">
            <a:spLocks/>
          </p:cNvSpPr>
          <p:nvPr/>
        </p:nvSpPr>
        <p:spPr>
          <a:xfrm>
            <a:off x="8009876" y="3265974"/>
            <a:ext cx="4182124" cy="326052"/>
          </a:xfrm>
          <a:prstGeom prst="rect">
            <a:avLst/>
          </a:prstGeom>
        </p:spPr>
        <p:txBody>
          <a:bodyPr lIns="0" tIns="0" rIns="0" bIns="0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accent2"/>
                </a:solidFill>
                <a:latin typeface="+mj-lt"/>
              </a:rPr>
              <a:t>Copilot and AI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E3E430-4D21-6070-565F-549992A363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</p:spPr>
        <p:txBody>
          <a:bodyPr/>
          <a:lstStyle/>
          <a:p>
            <a:r>
              <a:rPr lang="en-US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0935757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AB24F-87B5-6C37-F619-A7DEFA939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9977034" cy="307777"/>
          </a:xfrm>
        </p:spPr>
        <p:txBody>
          <a:bodyPr/>
          <a:lstStyle/>
          <a:p>
            <a:r>
              <a:rPr lang="en-US" dirty="0"/>
              <a:t>Overview of Copilot and AI in Microsoft Dynamics 365 Finance and Operations</a:t>
            </a:r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4B736-C7E5-1DF3-D344-4C424604EE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E40E5EA1-C146-EB77-1CDB-5D7BB33D81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7576876"/>
              </p:ext>
            </p:extLst>
          </p:nvPr>
        </p:nvGraphicFramePr>
        <p:xfrm>
          <a:off x="350950" y="1095915"/>
          <a:ext cx="11761537" cy="51768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FFBF609-E13B-8DF1-839C-47C16E1BA61B}"/>
              </a:ext>
            </a:extLst>
          </p:cNvPr>
          <p:cNvSpPr txBox="1"/>
          <p:nvPr/>
        </p:nvSpPr>
        <p:spPr>
          <a:xfrm>
            <a:off x="5273749" y="4699591"/>
            <a:ext cx="626257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/>
              <a:t>Demand planning</a:t>
            </a:r>
          </a:p>
          <a:p>
            <a:pPr algn="l"/>
            <a:r>
              <a:rPr lang="en-US" sz="1600" dirty="0"/>
              <a:t>Warehouse App </a:t>
            </a:r>
          </a:p>
          <a:p>
            <a:pPr algn="l"/>
            <a:r>
              <a:rPr lang="en-US" sz="1600" dirty="0"/>
              <a:t>Copilot Summary experience for PO, SO, Customer etc.. (July 2024)</a:t>
            </a:r>
            <a:endParaRPr lang="en-IN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ECACA7-7C31-DCBB-AF16-11B0339F7171}"/>
              </a:ext>
            </a:extLst>
          </p:cNvPr>
          <p:cNvSpPr txBox="1"/>
          <p:nvPr/>
        </p:nvSpPr>
        <p:spPr>
          <a:xfrm>
            <a:off x="5273749" y="5582052"/>
            <a:ext cx="6262576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/>
              <a:t>Other Copilots:</a:t>
            </a:r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Sales</a:t>
            </a:r>
          </a:p>
          <a:p>
            <a:pPr algn="l"/>
            <a:r>
              <a:rPr lang="en-US" sz="1600" dirty="0"/>
              <a:t>Field service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82675540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CE879-DAC8-9E0C-B546-324683AD7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Configurations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2987E4-2B79-E4D7-DFE4-6C65186828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85236" y="2936557"/>
            <a:ext cx="3479071" cy="492443"/>
          </a:xfrm>
        </p:spPr>
        <p:txBody>
          <a:bodyPr/>
          <a:lstStyle/>
          <a:p>
            <a:pPr algn="l"/>
            <a:r>
              <a:rPr lang="en-US" dirty="0"/>
              <a:t>Supported in Tier 2 or higher env</a:t>
            </a:r>
          </a:p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4F0968-9B4D-52CB-733B-E7CF2CBA682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20047" y="2954110"/>
            <a:ext cx="3030646" cy="492443"/>
          </a:xfrm>
        </p:spPr>
        <p:txBody>
          <a:bodyPr/>
          <a:lstStyle/>
          <a:p>
            <a:pPr algn="l"/>
            <a:r>
              <a:rPr lang="en-US" dirty="0"/>
              <a:t>Version 10.0.38 or higher</a:t>
            </a:r>
          </a:p>
          <a:p>
            <a:pPr algn="l"/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695D87-B0ED-1DA6-A3A1-ADCAFB9ED5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205383" y="2851560"/>
            <a:ext cx="3030646" cy="738664"/>
          </a:xfrm>
        </p:spPr>
        <p:txBody>
          <a:bodyPr/>
          <a:lstStyle/>
          <a:p>
            <a:pPr algn="l"/>
            <a:r>
              <a:rPr lang="en-US" dirty="0"/>
              <a:t>Enable the SQL row version change tracking license key</a:t>
            </a:r>
          </a:p>
          <a:p>
            <a:pPr algn="l"/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B5FBEA-29D9-C423-9E36-2C82D01692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3E64F16-7ED0-B534-7450-1CF43C6B32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85236" y="3778182"/>
            <a:ext cx="3477611" cy="787908"/>
          </a:xfrm>
        </p:spPr>
        <p:txBody>
          <a:bodyPr/>
          <a:lstStyle/>
          <a:p>
            <a:pPr algn="l"/>
            <a:r>
              <a:rPr lang="en-US" dirty="0"/>
              <a:t>Enable power platform to publish bots with AI feature</a:t>
            </a:r>
          </a:p>
          <a:p>
            <a:pPr algn="l"/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D4B9156-7D37-569B-5ECD-C8D3E9AD732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20047" y="3769052"/>
            <a:ext cx="2647506" cy="1034129"/>
          </a:xfrm>
        </p:spPr>
        <p:txBody>
          <a:bodyPr/>
          <a:lstStyle/>
          <a:p>
            <a:pPr algn="l"/>
            <a:r>
              <a:rPr lang="en-US" dirty="0"/>
              <a:t>Connection with Power platform admin center  and Dataverse</a:t>
            </a:r>
          </a:p>
          <a:p>
            <a:pPr algn="l"/>
            <a:endParaRPr lang="en-IN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73198C9-E7BD-523B-96B5-D69DF3A9D335}"/>
              </a:ext>
            </a:extLst>
          </p:cNvPr>
          <p:cNvSpPr txBox="1">
            <a:spLocks/>
          </p:cNvSpPr>
          <p:nvPr/>
        </p:nvSpPr>
        <p:spPr>
          <a:xfrm>
            <a:off x="1868285" y="4915272"/>
            <a:ext cx="3477611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13716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5176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/>
            <a:r>
              <a:rPr lang="en-US" dirty="0"/>
              <a:t>Finance and operations AI 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CD1AA145-BA68-CE4B-9A12-B2B98BDB5708}"/>
              </a:ext>
            </a:extLst>
          </p:cNvPr>
          <p:cNvSpPr txBox="1">
            <a:spLocks/>
          </p:cNvSpPr>
          <p:nvPr/>
        </p:nvSpPr>
        <p:spPr>
          <a:xfrm>
            <a:off x="6220047" y="4791625"/>
            <a:ext cx="3477611" cy="541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13716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5176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AIB Roles</a:t>
            </a:r>
          </a:p>
          <a:p>
            <a:pPr algn="l"/>
            <a:endParaRPr lang="en-IN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3E8F2B2F-AFEE-773E-A7CF-180FA64B22DA}"/>
              </a:ext>
            </a:extLst>
          </p:cNvPr>
          <p:cNvSpPr txBox="1">
            <a:spLocks/>
          </p:cNvSpPr>
          <p:nvPr/>
        </p:nvSpPr>
        <p:spPr>
          <a:xfrm>
            <a:off x="9324753" y="3875785"/>
            <a:ext cx="2510193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13716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5176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Install Copilot Apps</a:t>
            </a:r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1B3A9B-50DC-281B-0F42-23080961EF5C}"/>
              </a:ext>
            </a:extLst>
          </p:cNvPr>
          <p:cNvSpPr/>
          <p:nvPr/>
        </p:nvSpPr>
        <p:spPr bwMode="auto">
          <a:xfrm>
            <a:off x="143981" y="2864164"/>
            <a:ext cx="1724303" cy="4924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D365 F&amp;O</a:t>
            </a:r>
            <a:endParaRPr lang="en-IN" sz="1600" b="1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F195AF-F943-FDEB-458A-1243FF5C8F53}"/>
              </a:ext>
            </a:extLst>
          </p:cNvPr>
          <p:cNvSpPr/>
          <p:nvPr/>
        </p:nvSpPr>
        <p:spPr bwMode="auto">
          <a:xfrm>
            <a:off x="143981" y="3793673"/>
            <a:ext cx="1724303" cy="4924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PPA</a:t>
            </a:r>
            <a:endParaRPr lang="en-IN" sz="1600" b="1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51283B-5841-0CA4-B506-39EDA6A13F56}"/>
              </a:ext>
            </a:extLst>
          </p:cNvPr>
          <p:cNvSpPr/>
          <p:nvPr/>
        </p:nvSpPr>
        <p:spPr bwMode="auto">
          <a:xfrm>
            <a:off x="176028" y="4722704"/>
            <a:ext cx="1724303" cy="4924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Security</a:t>
            </a:r>
            <a:endParaRPr lang="en-IN" sz="1600" b="1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04118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CE879-DAC8-9E0C-B546-324683AD7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</a:t>
            </a:r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B5FBEA-29D9-C423-9E36-2C82D01692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1F087D5-54EB-8462-A5DF-611A5E025F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5755653"/>
              </p:ext>
            </p:extLst>
          </p:nvPr>
        </p:nvGraphicFramePr>
        <p:xfrm>
          <a:off x="38100" y="4099052"/>
          <a:ext cx="3606800" cy="23220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3ED90739-C597-0577-029A-1FE0FDD288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0996293"/>
              </p:ext>
            </p:extLst>
          </p:nvPr>
        </p:nvGraphicFramePr>
        <p:xfrm>
          <a:off x="186707" y="1791789"/>
          <a:ext cx="3458193" cy="2307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A389FECA-CD6E-7E8B-1C50-90DE1A1EA224}"/>
              </a:ext>
            </a:extLst>
          </p:cNvPr>
          <p:cNvSpPr/>
          <p:nvPr/>
        </p:nvSpPr>
        <p:spPr bwMode="auto">
          <a:xfrm>
            <a:off x="3289300" y="2387600"/>
            <a:ext cx="2108200" cy="10414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View customer Outstanding and History</a:t>
            </a:r>
            <a:endParaRPr lang="en-IN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C20B6C-8743-36ED-C154-C1C3CC45179B}"/>
              </a:ext>
            </a:extLst>
          </p:cNvPr>
          <p:cNvSpPr/>
          <p:nvPr/>
        </p:nvSpPr>
        <p:spPr bwMode="auto">
          <a:xfrm>
            <a:off x="5908294" y="2387600"/>
            <a:ext cx="2362198" cy="10414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Collection activity send reminder email to Customer</a:t>
            </a:r>
            <a:endParaRPr lang="en-IN" sz="1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73C1D8-0576-55A5-F08A-2E3238B89BB4}"/>
              </a:ext>
            </a:extLst>
          </p:cNvPr>
          <p:cNvSpPr/>
          <p:nvPr/>
        </p:nvSpPr>
        <p:spPr bwMode="auto">
          <a:xfrm>
            <a:off x="5908294" y="4584700"/>
            <a:ext cx="2362198" cy="10414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Receives Email and respond with query/dispute</a:t>
            </a:r>
            <a:endParaRPr lang="en-IN" sz="1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ACBD19-5502-BA4A-CF05-37A41BF96C70}"/>
              </a:ext>
            </a:extLst>
          </p:cNvPr>
          <p:cNvSpPr/>
          <p:nvPr/>
        </p:nvSpPr>
        <p:spPr bwMode="auto">
          <a:xfrm>
            <a:off x="8781286" y="2387600"/>
            <a:ext cx="2902714" cy="10414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Receives email in outlook, Perform updates based on customer response</a:t>
            </a:r>
            <a:endParaRPr lang="en-IN" sz="1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1F44FDA-FBD6-928E-2244-01F55D000313}"/>
              </a:ext>
            </a:extLst>
          </p:cNvPr>
          <p:cNvSpPr/>
          <p:nvPr/>
        </p:nvSpPr>
        <p:spPr bwMode="auto">
          <a:xfrm>
            <a:off x="5397500" y="2672370"/>
            <a:ext cx="510794" cy="546100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39707C9-B799-D357-7C41-8AA064788230}"/>
              </a:ext>
            </a:extLst>
          </p:cNvPr>
          <p:cNvSpPr/>
          <p:nvPr/>
        </p:nvSpPr>
        <p:spPr bwMode="auto">
          <a:xfrm>
            <a:off x="8270492" y="2635250"/>
            <a:ext cx="510794" cy="546100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16534B8D-BA45-3AE6-2FA6-49B8F7FCC727}"/>
              </a:ext>
            </a:extLst>
          </p:cNvPr>
          <p:cNvSpPr/>
          <p:nvPr/>
        </p:nvSpPr>
        <p:spPr bwMode="auto">
          <a:xfrm>
            <a:off x="6747493" y="3429000"/>
            <a:ext cx="745507" cy="1244600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46870AD4-4FEE-9EB9-CFB0-52BCCEC0A600}"/>
              </a:ext>
            </a:extLst>
          </p:cNvPr>
          <p:cNvSpPr/>
          <p:nvPr/>
        </p:nvSpPr>
        <p:spPr bwMode="auto">
          <a:xfrm>
            <a:off x="8270492" y="3429000"/>
            <a:ext cx="2537208" cy="1873250"/>
          </a:xfrm>
          <a:prstGeom prst="bentUp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CEC073-D208-4A43-F928-942C51A38A94}"/>
              </a:ext>
            </a:extLst>
          </p:cNvPr>
          <p:cNvSpPr txBox="1"/>
          <p:nvPr/>
        </p:nvSpPr>
        <p:spPr>
          <a:xfrm>
            <a:off x="4394200" y="5854700"/>
            <a:ext cx="69088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/>
              <a:t>Imagine performing all these activities manually and searching records and details going to take lot of time from collection agent.</a:t>
            </a:r>
          </a:p>
          <a:p>
            <a:pPr algn="l"/>
            <a:r>
              <a:rPr lang="en-US" sz="1600" dirty="0"/>
              <a:t>Now how this is made easy with copilot in D365 finance and for finance?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35003257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27E476-C5F2-1EE3-D528-BABA8D3D8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79585" y="3006653"/>
            <a:ext cx="5360363" cy="1170745"/>
          </a:xfrm>
          <a:custGeom>
            <a:avLst/>
            <a:gdLst>
              <a:gd name="connsiteX0" fmla="*/ 0 w 8437531"/>
              <a:gd name="connsiteY0" fmla="*/ 0 h 1223512"/>
              <a:gd name="connsiteX1" fmla="*/ 8299274 w 8437531"/>
              <a:gd name="connsiteY1" fmla="*/ 0 h 1223512"/>
              <a:gd name="connsiteX2" fmla="*/ 8437531 w 8437531"/>
              <a:gd name="connsiteY2" fmla="*/ 138257 h 1223512"/>
              <a:gd name="connsiteX3" fmla="*/ 8437531 w 8437531"/>
              <a:gd name="connsiteY3" fmla="*/ 1085255 h 1223512"/>
              <a:gd name="connsiteX4" fmla="*/ 8299274 w 8437531"/>
              <a:gd name="connsiteY4" fmla="*/ 1223512 h 1223512"/>
              <a:gd name="connsiteX5" fmla="*/ 0 w 8437531"/>
              <a:gd name="connsiteY5" fmla="*/ 1223512 h 1223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37531" h="1223512">
                <a:moveTo>
                  <a:pt x="0" y="0"/>
                </a:moveTo>
                <a:lnTo>
                  <a:pt x="8299274" y="0"/>
                </a:lnTo>
                <a:cubicBezTo>
                  <a:pt x="8375631" y="0"/>
                  <a:pt x="8437531" y="61900"/>
                  <a:pt x="8437531" y="138257"/>
                </a:cubicBezTo>
                <a:lnTo>
                  <a:pt x="8437531" y="1085255"/>
                </a:lnTo>
                <a:cubicBezTo>
                  <a:pt x="8437531" y="1161612"/>
                  <a:pt x="8375631" y="1223512"/>
                  <a:pt x="8299274" y="1223512"/>
                </a:cubicBezTo>
                <a:lnTo>
                  <a:pt x="0" y="1223512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3900000" scaled="0"/>
          </a:gradFill>
          <a:ln>
            <a:noFill/>
          </a:ln>
          <a:effectLst>
            <a:outerShdw blurRad="254000" dist="38100" dir="18900000" sx="102000" sy="102000" algn="bl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C73ECC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E81F08F0-69C3-503F-98FA-49046BF52668}"/>
              </a:ext>
            </a:extLst>
          </p:cNvPr>
          <p:cNvSpPr txBox="1">
            <a:spLocks/>
          </p:cNvSpPr>
          <p:nvPr/>
        </p:nvSpPr>
        <p:spPr>
          <a:xfrm>
            <a:off x="2368894" y="3182779"/>
            <a:ext cx="4576233" cy="246221"/>
          </a:xfrm>
          <a:prstGeom prst="rect">
            <a:avLst/>
          </a:prstGeom>
        </p:spPr>
        <p:txBody>
          <a:bodyPr lIns="0" tIns="0" rIns="0" bIns="0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6000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B8C1002-7AB4-728F-DFD1-D736F69B7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7604697" y="3278170"/>
            <a:ext cx="4427693" cy="564642"/>
          </a:xfrm>
          <a:custGeom>
            <a:avLst/>
            <a:gdLst>
              <a:gd name="connsiteX0" fmla="*/ 0 w 8437531"/>
              <a:gd name="connsiteY0" fmla="*/ 0 h 1223512"/>
              <a:gd name="connsiteX1" fmla="*/ 8299274 w 8437531"/>
              <a:gd name="connsiteY1" fmla="*/ 0 h 1223512"/>
              <a:gd name="connsiteX2" fmla="*/ 8437531 w 8437531"/>
              <a:gd name="connsiteY2" fmla="*/ 138257 h 1223512"/>
              <a:gd name="connsiteX3" fmla="*/ 8437531 w 8437531"/>
              <a:gd name="connsiteY3" fmla="*/ 1085255 h 1223512"/>
              <a:gd name="connsiteX4" fmla="*/ 8299274 w 8437531"/>
              <a:gd name="connsiteY4" fmla="*/ 1223512 h 1223512"/>
              <a:gd name="connsiteX5" fmla="*/ 0 w 8437531"/>
              <a:gd name="connsiteY5" fmla="*/ 1223512 h 1223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37531" h="1223512">
                <a:moveTo>
                  <a:pt x="0" y="0"/>
                </a:moveTo>
                <a:lnTo>
                  <a:pt x="8299274" y="0"/>
                </a:lnTo>
                <a:cubicBezTo>
                  <a:pt x="8375631" y="0"/>
                  <a:pt x="8437531" y="61900"/>
                  <a:pt x="8437531" y="138257"/>
                </a:cubicBezTo>
                <a:lnTo>
                  <a:pt x="8437531" y="1085255"/>
                </a:lnTo>
                <a:cubicBezTo>
                  <a:pt x="8437531" y="1161612"/>
                  <a:pt x="8375631" y="1223512"/>
                  <a:pt x="8299274" y="1223512"/>
                </a:cubicBezTo>
                <a:lnTo>
                  <a:pt x="0" y="12235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38100" dir="18900000" sx="102000" sy="102000" algn="bl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C73ECC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7FF546A5-9F65-C8AE-FEFD-9330CE945664}"/>
              </a:ext>
            </a:extLst>
          </p:cNvPr>
          <p:cNvSpPr txBox="1">
            <a:spLocks/>
          </p:cNvSpPr>
          <p:nvPr/>
        </p:nvSpPr>
        <p:spPr>
          <a:xfrm>
            <a:off x="8009876" y="3397465"/>
            <a:ext cx="4182124" cy="326052"/>
          </a:xfrm>
          <a:prstGeom prst="rect">
            <a:avLst/>
          </a:prstGeom>
        </p:spPr>
        <p:txBody>
          <a:bodyPr lIns="0" tIns="0" rIns="0" bIns="0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accent2"/>
                </a:solidFill>
                <a:latin typeface="+mj-lt"/>
              </a:rPr>
              <a:t>Copilot and AI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E3E430-4D21-6070-565F-549992A363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</p:spPr>
        <p:txBody>
          <a:bodyPr/>
          <a:lstStyle/>
          <a:p>
            <a:r>
              <a:rPr lang="en-US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8271382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27E476-C5F2-1EE3-D528-BABA8D3D8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79585" y="3006653"/>
            <a:ext cx="5360363" cy="1170745"/>
          </a:xfrm>
          <a:custGeom>
            <a:avLst/>
            <a:gdLst>
              <a:gd name="connsiteX0" fmla="*/ 0 w 8437531"/>
              <a:gd name="connsiteY0" fmla="*/ 0 h 1223512"/>
              <a:gd name="connsiteX1" fmla="*/ 8299274 w 8437531"/>
              <a:gd name="connsiteY1" fmla="*/ 0 h 1223512"/>
              <a:gd name="connsiteX2" fmla="*/ 8437531 w 8437531"/>
              <a:gd name="connsiteY2" fmla="*/ 138257 h 1223512"/>
              <a:gd name="connsiteX3" fmla="*/ 8437531 w 8437531"/>
              <a:gd name="connsiteY3" fmla="*/ 1085255 h 1223512"/>
              <a:gd name="connsiteX4" fmla="*/ 8299274 w 8437531"/>
              <a:gd name="connsiteY4" fmla="*/ 1223512 h 1223512"/>
              <a:gd name="connsiteX5" fmla="*/ 0 w 8437531"/>
              <a:gd name="connsiteY5" fmla="*/ 1223512 h 1223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37531" h="1223512">
                <a:moveTo>
                  <a:pt x="0" y="0"/>
                </a:moveTo>
                <a:lnTo>
                  <a:pt x="8299274" y="0"/>
                </a:lnTo>
                <a:cubicBezTo>
                  <a:pt x="8375631" y="0"/>
                  <a:pt x="8437531" y="61900"/>
                  <a:pt x="8437531" y="138257"/>
                </a:cubicBezTo>
                <a:lnTo>
                  <a:pt x="8437531" y="1085255"/>
                </a:lnTo>
                <a:cubicBezTo>
                  <a:pt x="8437531" y="1161612"/>
                  <a:pt x="8375631" y="1223512"/>
                  <a:pt x="8299274" y="1223512"/>
                </a:cubicBezTo>
                <a:lnTo>
                  <a:pt x="0" y="1223512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3900000" scaled="0"/>
          </a:gradFill>
          <a:ln>
            <a:noFill/>
          </a:ln>
          <a:effectLst>
            <a:outerShdw blurRad="254000" dist="38100" dir="18900000" sx="102000" sy="102000" algn="bl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C73ECC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E81F08F0-69C3-503F-98FA-49046BF52668}"/>
              </a:ext>
            </a:extLst>
          </p:cNvPr>
          <p:cNvSpPr txBox="1">
            <a:spLocks/>
          </p:cNvSpPr>
          <p:nvPr/>
        </p:nvSpPr>
        <p:spPr>
          <a:xfrm>
            <a:off x="2368894" y="3182779"/>
            <a:ext cx="4576233" cy="246221"/>
          </a:xfrm>
          <a:prstGeom prst="rect">
            <a:avLst/>
          </a:prstGeom>
        </p:spPr>
        <p:txBody>
          <a:bodyPr lIns="0" tIns="0" rIns="0" bIns="0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6000" dirty="0">
                <a:solidFill>
                  <a:schemeClr val="bg1"/>
                </a:solidFill>
                <a:latin typeface="+mj-lt"/>
              </a:rPr>
              <a:t>Q &amp; A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B8C1002-7AB4-728F-DFD1-D736F69B7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7604697" y="3278170"/>
            <a:ext cx="4427693" cy="564642"/>
          </a:xfrm>
          <a:custGeom>
            <a:avLst/>
            <a:gdLst>
              <a:gd name="connsiteX0" fmla="*/ 0 w 8437531"/>
              <a:gd name="connsiteY0" fmla="*/ 0 h 1223512"/>
              <a:gd name="connsiteX1" fmla="*/ 8299274 w 8437531"/>
              <a:gd name="connsiteY1" fmla="*/ 0 h 1223512"/>
              <a:gd name="connsiteX2" fmla="*/ 8437531 w 8437531"/>
              <a:gd name="connsiteY2" fmla="*/ 138257 h 1223512"/>
              <a:gd name="connsiteX3" fmla="*/ 8437531 w 8437531"/>
              <a:gd name="connsiteY3" fmla="*/ 1085255 h 1223512"/>
              <a:gd name="connsiteX4" fmla="*/ 8299274 w 8437531"/>
              <a:gd name="connsiteY4" fmla="*/ 1223512 h 1223512"/>
              <a:gd name="connsiteX5" fmla="*/ 0 w 8437531"/>
              <a:gd name="connsiteY5" fmla="*/ 1223512 h 1223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37531" h="1223512">
                <a:moveTo>
                  <a:pt x="0" y="0"/>
                </a:moveTo>
                <a:lnTo>
                  <a:pt x="8299274" y="0"/>
                </a:lnTo>
                <a:cubicBezTo>
                  <a:pt x="8375631" y="0"/>
                  <a:pt x="8437531" y="61900"/>
                  <a:pt x="8437531" y="138257"/>
                </a:cubicBezTo>
                <a:lnTo>
                  <a:pt x="8437531" y="1085255"/>
                </a:lnTo>
                <a:cubicBezTo>
                  <a:pt x="8437531" y="1161612"/>
                  <a:pt x="8375631" y="1223512"/>
                  <a:pt x="8299274" y="1223512"/>
                </a:cubicBezTo>
                <a:lnTo>
                  <a:pt x="0" y="12235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38100" dir="18900000" sx="102000" sy="102000" algn="bl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C73ECC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7FF546A5-9F65-C8AE-FEFD-9330CE945664}"/>
              </a:ext>
            </a:extLst>
          </p:cNvPr>
          <p:cNvSpPr txBox="1">
            <a:spLocks/>
          </p:cNvSpPr>
          <p:nvPr/>
        </p:nvSpPr>
        <p:spPr>
          <a:xfrm>
            <a:off x="8009876" y="3397465"/>
            <a:ext cx="4182124" cy="326052"/>
          </a:xfrm>
          <a:prstGeom prst="rect">
            <a:avLst/>
          </a:prstGeom>
        </p:spPr>
        <p:txBody>
          <a:bodyPr lIns="0" tIns="0" rIns="0" bIns="0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dirty="0">
                <a:solidFill>
                  <a:schemeClr val="accent2"/>
                </a:solidFill>
                <a:latin typeface="+mj-lt"/>
              </a:rPr>
              <a:t>Copilot and AI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E3E430-4D21-6070-565F-549992A363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</p:spPr>
        <p:txBody>
          <a:bodyPr/>
          <a:lstStyle/>
          <a:p>
            <a:r>
              <a:rPr lang="en-US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0213439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LIGHT MODE">
  <a:themeElements>
    <a:clrScheme name="BAR Light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702573"/>
      </a:accent1>
      <a:accent2>
        <a:srgbClr val="BF3AC4"/>
      </a:accent2>
      <a:accent3>
        <a:srgbClr val="FE5B38"/>
      </a:accent3>
      <a:accent4>
        <a:srgbClr val="D59DD7"/>
      </a:accent4>
      <a:accent5>
        <a:srgbClr val="FEE298"/>
      </a:accent5>
      <a:accent6>
        <a:srgbClr val="D7D2CA"/>
      </a:accent6>
      <a:hlink>
        <a:srgbClr val="0077D3"/>
      </a:hlink>
      <a:folHlink>
        <a:srgbClr val="0077D3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ILT_Course_Trainer-Template_063023_Final" id="{53CE3B9D-47D1-490F-99CD-422B5AEB3016}" vid="{B2DBE1BE-CBAC-4342-9A93-0CBD83F75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678</Words>
  <Application>Microsoft Office PowerPoint</Application>
  <PresentationFormat>Widescreen</PresentationFormat>
  <Paragraphs>102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Consolas</vt:lpstr>
      <vt:lpstr>Segoe UI</vt:lpstr>
      <vt:lpstr>Segoe UI Light</vt:lpstr>
      <vt:lpstr>Segoe UI Semibold</vt:lpstr>
      <vt:lpstr>Wingdings</vt:lpstr>
      <vt:lpstr>LIGHT MODE</vt:lpstr>
      <vt:lpstr>Collection Coordinator Workspace using Copilot</vt:lpstr>
      <vt:lpstr>Hello!</vt:lpstr>
      <vt:lpstr>Let’s explore together</vt:lpstr>
      <vt:lpstr>Access official Microsoft learn references</vt:lpstr>
      <vt:lpstr>Overview of Copilot and AI in Microsoft Dynamics 365 Finance and Operations</vt:lpstr>
      <vt:lpstr>Key Configurations</vt:lpstr>
      <vt:lpstr>Use Case</vt:lpstr>
      <vt:lpstr>PowerPoint Presentation</vt:lpstr>
      <vt:lpstr>PowerPoint Presentation</vt:lpstr>
      <vt:lpstr>The End of The Beginning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2023-10-13T19:08:08Z</dcterms:created>
  <dcterms:modified xsi:type="dcterms:W3CDTF">2024-06-13T14:27:43Z</dcterms:modified>
</cp:coreProperties>
</file>